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1"/>
  </p:notesMasterIdLst>
  <p:sldIdLst>
    <p:sldId id="256" r:id="rId2"/>
    <p:sldId id="258" r:id="rId3"/>
    <p:sldId id="259" r:id="rId4"/>
    <p:sldId id="262" r:id="rId5"/>
    <p:sldId id="260" r:id="rId6"/>
    <p:sldId id="267" r:id="rId7"/>
    <p:sldId id="263" r:id="rId8"/>
    <p:sldId id="268" r:id="rId9"/>
    <p:sldId id="271" r:id="rId10"/>
  </p:sldIdLst>
  <p:sldSz cx="18288000" cy="10287000"/>
  <p:notesSz cx="6858000" cy="9144000"/>
  <p:embeddedFontLst>
    <p:embeddedFont>
      <p:font typeface="Assistant" panose="020F0502020204030204" pitchFamily="2" charset="-79"/>
      <p:regular r:id="rId12"/>
      <p:bold r:id="rId13"/>
    </p:embeddedFont>
    <p:embeddedFont>
      <p:font typeface="Montserrat" panose="020F0502020204030204" pitchFamily="2" charset="0"/>
      <p:regular r:id="rId14"/>
      <p:bold r:id="rId15"/>
      <p:italic r:id="rId16"/>
      <p:boldItalic r:id="rId17"/>
    </p:embeddedFont>
    <p:embeddedFont>
      <p:font typeface="Montserrat SemiBold" panose="020F0502020204030204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44" autoAdjust="0"/>
    <p:restoredTop sz="94639"/>
  </p:normalViewPr>
  <p:slideViewPr>
    <p:cSldViewPr snapToGrid="0">
      <p:cViewPr varScale="1">
        <p:scale>
          <a:sx n="51" d="100"/>
          <a:sy n="51" d="100"/>
        </p:scale>
        <p:origin x="446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lyass Chelli" userId="57aca843-3edc-45ce-b629-2616236eaf55" providerId="ADAL" clId="{8D94BA8F-ED27-4305-B582-6B6C302E4956}"/>
    <pc:docChg chg="modSld">
      <pc:chgData name="Ilyass Chelli" userId="57aca843-3edc-45ce-b629-2616236eaf55" providerId="ADAL" clId="{8D94BA8F-ED27-4305-B582-6B6C302E4956}" dt="2026-01-30T07:56:54.883" v="6" actId="20577"/>
      <pc:docMkLst>
        <pc:docMk/>
      </pc:docMkLst>
      <pc:sldChg chg="modSp mod">
        <pc:chgData name="Ilyass Chelli" userId="57aca843-3edc-45ce-b629-2616236eaf55" providerId="ADAL" clId="{8D94BA8F-ED27-4305-B582-6B6C302E4956}" dt="2026-01-30T07:56:54.883" v="6" actId="20577"/>
        <pc:sldMkLst>
          <pc:docMk/>
          <pc:sldMk cId="0" sldId="268"/>
        </pc:sldMkLst>
        <pc:spChg chg="mod">
          <ac:chgData name="Ilyass Chelli" userId="57aca843-3edc-45ce-b629-2616236eaf55" providerId="ADAL" clId="{8D94BA8F-ED27-4305-B582-6B6C302E4956}" dt="2026-01-30T07:56:54.883" v="6" actId="20577"/>
          <ac:spMkLst>
            <pc:docMk/>
            <pc:sldMk cId="0" sldId="268"/>
            <ac:spMk id="49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50" name="Google Shape;150;p1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51" name="Google Shape;15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72" name="Google Shape;17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1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5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0" y="-144662"/>
            <a:ext cx="9144454" cy="10431728"/>
            <a:chOff x="0" y="-38100"/>
            <a:chExt cx="2408400" cy="2747433"/>
          </a:xfrm>
        </p:grpSpPr>
        <p:sp>
          <p:nvSpPr>
            <p:cNvPr id="14" name="Google Shape;14;p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5DF5A"/>
            </a:solidFill>
            <a:ln>
              <a:noFill/>
            </a:ln>
          </p:spPr>
        </p:sp>
        <p:sp>
          <p:nvSpPr>
            <p:cNvPr id="15" name="Google Shape;15;p3"/>
            <p:cNvSpPr txBox="1"/>
            <p:nvPr/>
          </p:nvSpPr>
          <p:spPr>
            <a:xfrm>
              <a:off x="0" y="-38100"/>
              <a:ext cx="24084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3"/>
          <p:cNvGrpSpPr/>
          <p:nvPr/>
        </p:nvGrpSpPr>
        <p:grpSpPr>
          <a:xfrm>
            <a:off x="5204282" y="1537516"/>
            <a:ext cx="7879446" cy="7879446"/>
            <a:chOff x="0" y="0"/>
            <a:chExt cx="812800" cy="812800"/>
          </a:xfrm>
        </p:grpSpPr>
        <p:sp>
          <p:nvSpPr>
            <p:cNvPr id="17" name="Google Shape;17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19;p3"/>
          <p:cNvGrpSpPr/>
          <p:nvPr/>
        </p:nvGrpSpPr>
        <p:grpSpPr>
          <a:xfrm>
            <a:off x="10100909" y="344937"/>
            <a:ext cx="2246246" cy="683765"/>
            <a:chOff x="0" y="-38100"/>
            <a:chExt cx="591600" cy="180085"/>
          </a:xfrm>
        </p:grpSpPr>
        <p:sp>
          <p:nvSpPr>
            <p:cNvPr id="20" name="Google Shape;20;p3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 txBox="1"/>
            <p:nvPr/>
          </p:nvSpPr>
          <p:spPr>
            <a:xfrm>
              <a:off x="0" y="-38100"/>
              <a:ext cx="5916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22;p3"/>
          <p:cNvGrpSpPr/>
          <p:nvPr/>
        </p:nvGrpSpPr>
        <p:grpSpPr>
          <a:xfrm>
            <a:off x="12709268" y="344937"/>
            <a:ext cx="2246246" cy="683765"/>
            <a:chOff x="0" y="-38100"/>
            <a:chExt cx="591600" cy="180085"/>
          </a:xfrm>
        </p:grpSpPr>
        <p:sp>
          <p:nvSpPr>
            <p:cNvPr id="23" name="Google Shape;23;p3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 txBox="1"/>
            <p:nvPr/>
          </p:nvSpPr>
          <p:spPr>
            <a:xfrm>
              <a:off x="0" y="-38100"/>
              <a:ext cx="5916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15317628" y="344937"/>
            <a:ext cx="2246246" cy="683765"/>
            <a:chOff x="0" y="-38100"/>
            <a:chExt cx="591600" cy="180085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 txBox="1"/>
            <p:nvPr/>
          </p:nvSpPr>
          <p:spPr>
            <a:xfrm>
              <a:off x="0" y="-38100"/>
              <a:ext cx="5916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" name="Google Shape;28;p3"/>
          <p:cNvCxnSpPr/>
          <p:nvPr/>
        </p:nvCxnSpPr>
        <p:spPr>
          <a:xfrm>
            <a:off x="5741916" y="749625"/>
            <a:ext cx="3872400" cy="0"/>
          </a:xfrm>
          <a:prstGeom prst="straightConnector1">
            <a:avLst/>
          </a:prstGeom>
          <a:noFill/>
          <a:ln w="19050" cap="flat" cmpd="sng">
            <a:solidFill>
              <a:srgbClr val="A6A6A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9" name="Google Shape;29;p3"/>
          <p:cNvGrpSpPr/>
          <p:nvPr/>
        </p:nvGrpSpPr>
        <p:grpSpPr>
          <a:xfrm>
            <a:off x="5709855" y="2001390"/>
            <a:ext cx="6868323" cy="6868323"/>
            <a:chOff x="0" y="0"/>
            <a:chExt cx="812800" cy="812800"/>
          </a:xfrm>
        </p:grpSpPr>
        <p:sp>
          <p:nvSpPr>
            <p:cNvPr id="30" name="Google Shape;30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" name="Google Shape;32;p3"/>
          <p:cNvGrpSpPr/>
          <p:nvPr/>
        </p:nvGrpSpPr>
        <p:grpSpPr>
          <a:xfrm rot="-505504">
            <a:off x="4685459" y="5414553"/>
            <a:ext cx="8586981" cy="2181239"/>
            <a:chOff x="0" y="0"/>
            <a:chExt cx="2988430" cy="759112"/>
          </a:xfrm>
        </p:grpSpPr>
        <p:sp>
          <p:nvSpPr>
            <p:cNvPr id="33" name="Google Shape;33;p3"/>
            <p:cNvSpPr/>
            <p:nvPr/>
          </p:nvSpPr>
          <p:spPr>
            <a:xfrm>
              <a:off x="0" y="0"/>
              <a:ext cx="2988430" cy="759112"/>
            </a:xfrm>
            <a:custGeom>
              <a:avLst/>
              <a:gdLst/>
              <a:ahLst/>
              <a:cxnLst/>
              <a:rect l="l" t="t" r="r" b="b"/>
              <a:pathLst>
                <a:path w="2988430" h="759112" extrusionOk="0">
                  <a:moveTo>
                    <a:pt x="1494215" y="0"/>
                  </a:moveTo>
                  <a:cubicBezTo>
                    <a:pt x="668983" y="0"/>
                    <a:pt x="0" y="169933"/>
                    <a:pt x="0" y="379556"/>
                  </a:cubicBezTo>
                  <a:cubicBezTo>
                    <a:pt x="0" y="589179"/>
                    <a:pt x="668983" y="759112"/>
                    <a:pt x="1494215" y="759112"/>
                  </a:cubicBezTo>
                  <a:cubicBezTo>
                    <a:pt x="2319447" y="759112"/>
                    <a:pt x="2988430" y="589179"/>
                    <a:pt x="2988430" y="379556"/>
                  </a:cubicBezTo>
                  <a:cubicBezTo>
                    <a:pt x="2988430" y="169933"/>
                    <a:pt x="2319447" y="0"/>
                    <a:pt x="1494215" y="0"/>
                  </a:cubicBezTo>
                  <a:close/>
                </a:path>
              </a:pathLst>
            </a:custGeom>
            <a:solidFill>
              <a:srgbClr val="000000">
                <a:alpha val="1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 txBox="1"/>
            <p:nvPr/>
          </p:nvSpPr>
          <p:spPr>
            <a:xfrm>
              <a:off x="280165" y="33067"/>
              <a:ext cx="2428200" cy="65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3"/>
          <p:cNvSpPr/>
          <p:nvPr/>
        </p:nvSpPr>
        <p:spPr>
          <a:xfrm>
            <a:off x="3317730" y="2282378"/>
            <a:ext cx="10192042" cy="5789116"/>
          </a:xfrm>
          <a:custGeom>
            <a:avLst/>
            <a:gdLst/>
            <a:ahLst/>
            <a:cxnLst/>
            <a:rect l="l" t="t" r="r" b="b"/>
            <a:pathLst>
              <a:path w="10192042" h="5789116" extrusionOk="0">
                <a:moveTo>
                  <a:pt x="0" y="0"/>
                </a:moveTo>
                <a:lnTo>
                  <a:pt x="10192042" y="0"/>
                </a:lnTo>
                <a:lnTo>
                  <a:pt x="10192042" y="5789116"/>
                </a:lnTo>
                <a:lnTo>
                  <a:pt x="0" y="57891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23969" r="-31159" b="-29968"/>
            </a:stretch>
          </a:blipFill>
          <a:ln>
            <a:noFill/>
          </a:ln>
        </p:spPr>
      </p:sp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>
            <a:off x="724550" y="1537525"/>
            <a:ext cx="4389600" cy="68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body" idx="2"/>
          </p:nvPr>
        </p:nvSpPr>
        <p:spPr>
          <a:xfrm>
            <a:off x="724550" y="2491800"/>
            <a:ext cx="4389600" cy="11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 b="0"/>
            </a:lvl1pPr>
            <a:lvl2pPr marL="914400" lvl="1" indent="-3683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marL="1371600" lvl="2" indent="-3683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marL="1828800" lvl="3" indent="-3683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marL="2286000" lvl="4" indent="-3683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marL="2743200" lvl="5" indent="-3683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marL="3200400" lvl="6" indent="-3683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marL="3657600" lvl="7" indent="-3683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marL="4114800" lvl="8" indent="-3683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3"/>
          </p:nvPr>
        </p:nvSpPr>
        <p:spPr>
          <a:xfrm>
            <a:off x="724550" y="4417950"/>
            <a:ext cx="4389600" cy="68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body" idx="4"/>
          </p:nvPr>
        </p:nvSpPr>
        <p:spPr>
          <a:xfrm>
            <a:off x="724550" y="5372225"/>
            <a:ext cx="4389600" cy="11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 b="0"/>
            </a:lvl1pPr>
            <a:lvl2pPr marL="914400" lvl="1" indent="-368300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marL="1371600" lvl="2" indent="-368300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marL="1828800" lvl="3" indent="-368300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marL="2286000" lvl="4" indent="-368300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marL="2743200" lvl="5" indent="-368300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marL="3200400" lvl="6" indent="-368300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marL="3657600" lvl="7" indent="-368300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marL="4114800" lvl="8" indent="-368300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5"/>
          </p:nvPr>
        </p:nvSpPr>
        <p:spPr>
          <a:xfrm>
            <a:off x="724550" y="7590538"/>
            <a:ext cx="4389600" cy="68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body" idx="6"/>
          </p:nvPr>
        </p:nvSpPr>
        <p:spPr>
          <a:xfrm>
            <a:off x="724550" y="8544813"/>
            <a:ext cx="4389600" cy="11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 b="0"/>
            </a:lvl1pPr>
            <a:lvl2pPr marL="914400" lvl="1" indent="-368300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marL="1371600" lvl="2" indent="-368300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marL="1828800" lvl="3" indent="-368300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marL="2286000" lvl="4" indent="-368300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marL="2743200" lvl="5" indent="-368300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marL="3200400" lvl="6" indent="-368300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marL="3657600" lvl="7" indent="-368300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marL="4114800" lvl="8" indent="-368300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12347150" y="8015850"/>
            <a:ext cx="5115900" cy="181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body" idx="7"/>
          </p:nvPr>
        </p:nvSpPr>
        <p:spPr>
          <a:xfrm>
            <a:off x="935175" y="611025"/>
            <a:ext cx="4474500" cy="2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body" idx="8"/>
          </p:nvPr>
        </p:nvSpPr>
        <p:spPr>
          <a:xfrm>
            <a:off x="10401500" y="629100"/>
            <a:ext cx="1590600" cy="2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body" idx="9"/>
          </p:nvPr>
        </p:nvSpPr>
        <p:spPr>
          <a:xfrm>
            <a:off x="13037088" y="629100"/>
            <a:ext cx="1590600" cy="2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3"/>
          </p:nvPr>
        </p:nvSpPr>
        <p:spPr>
          <a:xfrm>
            <a:off x="15672688" y="629100"/>
            <a:ext cx="1590600" cy="2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4">
    <p:bg>
      <p:bgPr>
        <a:solidFill>
          <a:srgbClr val="A5DF5A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9492045" y="-4863761"/>
            <a:ext cx="13320248" cy="13320248"/>
            <a:chOff x="0" y="0"/>
            <a:chExt cx="812800" cy="812800"/>
          </a:xfrm>
        </p:grpSpPr>
        <p:sp>
          <p:nvSpPr>
            <p:cNvPr id="49" name="Google Shape;49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4"/>
          <p:cNvSpPr/>
          <p:nvPr/>
        </p:nvSpPr>
        <p:spPr>
          <a:xfrm>
            <a:off x="11874208" y="-36694"/>
            <a:ext cx="5003314" cy="10323694"/>
          </a:xfrm>
          <a:custGeom>
            <a:avLst/>
            <a:gdLst/>
            <a:ahLst/>
            <a:cxnLst/>
            <a:rect l="l" t="t" r="r" b="b"/>
            <a:pathLst>
              <a:path w="5003314" h="10323694" extrusionOk="0">
                <a:moveTo>
                  <a:pt x="0" y="0"/>
                </a:moveTo>
                <a:lnTo>
                  <a:pt x="5003314" y="0"/>
                </a:lnTo>
                <a:lnTo>
                  <a:pt x="5003314" y="10323694"/>
                </a:lnTo>
                <a:lnTo>
                  <a:pt x="0" y="10323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51839" t="-4919" r="-10529"/>
            </a:stretch>
          </a:blipFill>
          <a:ln>
            <a:noFill/>
          </a:ln>
        </p:spPr>
      </p:sp>
      <p:sp>
        <p:nvSpPr>
          <p:cNvPr id="52" name="Google Shape;52;p4"/>
          <p:cNvSpPr txBox="1">
            <a:spLocks noGrp="1"/>
          </p:cNvSpPr>
          <p:nvPr>
            <p:ph type="title"/>
          </p:nvPr>
        </p:nvSpPr>
        <p:spPr>
          <a:xfrm>
            <a:off x="-1946700" y="1744400"/>
            <a:ext cx="10439700" cy="776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7CC54"/>
              </a:buClr>
              <a:buSzPts val="40000"/>
              <a:buNone/>
              <a:defRPr sz="40000">
                <a:solidFill>
                  <a:srgbClr val="97CC5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 idx="2"/>
          </p:nvPr>
        </p:nvSpPr>
        <p:spPr>
          <a:xfrm>
            <a:off x="916100" y="6592075"/>
            <a:ext cx="8130300" cy="131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935175" y="8325025"/>
            <a:ext cx="8130300" cy="118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>
              <a:spcBef>
                <a:spcPts val="640"/>
              </a:spcBef>
              <a:spcAft>
                <a:spcPts val="0"/>
              </a:spcAft>
              <a:buSzPts val="3000"/>
              <a:buChar char="•"/>
              <a:defRPr/>
            </a:lvl1pPr>
            <a:lvl2pPr marL="914400" lvl="1" indent="-419100">
              <a:spcBef>
                <a:spcPts val="560"/>
              </a:spcBef>
              <a:spcAft>
                <a:spcPts val="0"/>
              </a:spcAft>
              <a:buSzPts val="3000"/>
              <a:buChar char="–"/>
              <a:defRPr sz="3000"/>
            </a:lvl2pPr>
            <a:lvl3pPr marL="1371600" lvl="2" indent="-419100">
              <a:spcBef>
                <a:spcPts val="480"/>
              </a:spcBef>
              <a:spcAft>
                <a:spcPts val="0"/>
              </a:spcAft>
              <a:buSzPts val="3000"/>
              <a:buChar char="•"/>
              <a:defRPr sz="3000"/>
            </a:lvl3pPr>
            <a:lvl4pPr marL="1828800" lvl="3" indent="-419100">
              <a:spcBef>
                <a:spcPts val="400"/>
              </a:spcBef>
              <a:spcAft>
                <a:spcPts val="0"/>
              </a:spcAft>
              <a:buSzPts val="3000"/>
              <a:buChar char="–"/>
              <a:defRPr sz="3000"/>
            </a:lvl4pPr>
            <a:lvl5pPr marL="2286000" lvl="4" indent="-419100">
              <a:spcBef>
                <a:spcPts val="400"/>
              </a:spcBef>
              <a:spcAft>
                <a:spcPts val="0"/>
              </a:spcAft>
              <a:buSzPts val="3000"/>
              <a:buChar char="»"/>
              <a:defRPr sz="3000"/>
            </a:lvl5pPr>
            <a:lvl6pPr marL="2743200" lvl="5" indent="-419100">
              <a:spcBef>
                <a:spcPts val="400"/>
              </a:spcBef>
              <a:spcAft>
                <a:spcPts val="0"/>
              </a:spcAft>
              <a:buSzPts val="3000"/>
              <a:buChar char="•"/>
              <a:defRPr sz="3000"/>
            </a:lvl6pPr>
            <a:lvl7pPr marL="3200400" lvl="6" indent="-419100">
              <a:spcBef>
                <a:spcPts val="400"/>
              </a:spcBef>
              <a:spcAft>
                <a:spcPts val="0"/>
              </a:spcAft>
              <a:buSzPts val="3000"/>
              <a:buChar char="•"/>
              <a:defRPr sz="3000"/>
            </a:lvl7pPr>
            <a:lvl8pPr marL="3657600" lvl="7" indent="-419100">
              <a:spcBef>
                <a:spcPts val="400"/>
              </a:spcBef>
              <a:spcAft>
                <a:spcPts val="0"/>
              </a:spcAft>
              <a:buSzPts val="3000"/>
              <a:buChar char="•"/>
              <a:defRPr sz="3000"/>
            </a:lvl8pPr>
            <a:lvl9pPr marL="4114800" lvl="8" indent="-419100">
              <a:spcBef>
                <a:spcPts val="400"/>
              </a:spcBef>
              <a:spcAft>
                <a:spcPts val="0"/>
              </a:spcAft>
              <a:buSzPts val="3000"/>
              <a:buChar char="•"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>
            <a:spLocks noGrp="1"/>
          </p:cNvSpPr>
          <p:nvPr>
            <p:ph type="body" idx="1"/>
          </p:nvPr>
        </p:nvSpPr>
        <p:spPr>
          <a:xfrm>
            <a:off x="935175" y="611025"/>
            <a:ext cx="4474500" cy="2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2"/>
          </p:nvPr>
        </p:nvSpPr>
        <p:spPr>
          <a:xfrm>
            <a:off x="13037088" y="629100"/>
            <a:ext cx="1590600" cy="2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3"/>
          </p:nvPr>
        </p:nvSpPr>
        <p:spPr>
          <a:xfrm>
            <a:off x="15672688" y="629100"/>
            <a:ext cx="1590600" cy="2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grpSp>
        <p:nvGrpSpPr>
          <p:cNvPr id="59" name="Google Shape;59;p5"/>
          <p:cNvGrpSpPr/>
          <p:nvPr/>
        </p:nvGrpSpPr>
        <p:grpSpPr>
          <a:xfrm rot="-8100000">
            <a:off x="-2158008" y="2589678"/>
            <a:ext cx="10139816" cy="10139816"/>
            <a:chOff x="0" y="0"/>
            <a:chExt cx="812800" cy="812800"/>
          </a:xfrm>
        </p:grpSpPr>
        <p:sp>
          <p:nvSpPr>
            <p:cNvPr id="60" name="Google Shape;60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D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5"/>
          <p:cNvGrpSpPr/>
          <p:nvPr/>
        </p:nvGrpSpPr>
        <p:grpSpPr>
          <a:xfrm>
            <a:off x="10100909" y="344937"/>
            <a:ext cx="2246246" cy="683765"/>
            <a:chOff x="0" y="-38100"/>
            <a:chExt cx="591600" cy="180085"/>
          </a:xfrm>
        </p:grpSpPr>
        <p:sp>
          <p:nvSpPr>
            <p:cNvPr id="63" name="Google Shape;63;p5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 txBox="1"/>
            <p:nvPr/>
          </p:nvSpPr>
          <p:spPr>
            <a:xfrm>
              <a:off x="0" y="-38100"/>
              <a:ext cx="5916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65;p5"/>
          <p:cNvGrpSpPr/>
          <p:nvPr/>
        </p:nvGrpSpPr>
        <p:grpSpPr>
          <a:xfrm>
            <a:off x="12709268" y="344937"/>
            <a:ext cx="2246246" cy="683765"/>
            <a:chOff x="0" y="-38100"/>
            <a:chExt cx="591600" cy="180085"/>
          </a:xfrm>
        </p:grpSpPr>
        <p:sp>
          <p:nvSpPr>
            <p:cNvPr id="66" name="Google Shape;66;p5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 txBox="1"/>
            <p:nvPr/>
          </p:nvSpPr>
          <p:spPr>
            <a:xfrm>
              <a:off x="0" y="-38100"/>
              <a:ext cx="5916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68;p5"/>
          <p:cNvGrpSpPr/>
          <p:nvPr/>
        </p:nvGrpSpPr>
        <p:grpSpPr>
          <a:xfrm>
            <a:off x="15317628" y="344937"/>
            <a:ext cx="2246246" cy="683765"/>
            <a:chOff x="0" y="-38100"/>
            <a:chExt cx="591600" cy="180085"/>
          </a:xfrm>
        </p:grpSpPr>
        <p:sp>
          <p:nvSpPr>
            <p:cNvPr id="69" name="Google Shape;69;p5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 txBox="1"/>
            <p:nvPr/>
          </p:nvSpPr>
          <p:spPr>
            <a:xfrm>
              <a:off x="0" y="-38100"/>
              <a:ext cx="5916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1" name="Google Shape;71;p5"/>
          <p:cNvCxnSpPr/>
          <p:nvPr/>
        </p:nvCxnSpPr>
        <p:spPr>
          <a:xfrm>
            <a:off x="5741916" y="749625"/>
            <a:ext cx="3872400" cy="0"/>
          </a:xfrm>
          <a:prstGeom prst="straightConnector1">
            <a:avLst/>
          </a:prstGeom>
          <a:noFill/>
          <a:ln w="19050" cap="flat" cmpd="sng">
            <a:solidFill>
              <a:srgbClr val="A6A6A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5"/>
          <p:cNvSpPr txBox="1">
            <a:spLocks noGrp="1"/>
          </p:cNvSpPr>
          <p:nvPr>
            <p:ph type="title"/>
          </p:nvPr>
        </p:nvSpPr>
        <p:spPr>
          <a:xfrm>
            <a:off x="8893775" y="2278800"/>
            <a:ext cx="8664900" cy="146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body" idx="4"/>
          </p:nvPr>
        </p:nvSpPr>
        <p:spPr>
          <a:xfrm>
            <a:off x="10401500" y="629100"/>
            <a:ext cx="1590600" cy="2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5"/>
          </p:nvPr>
        </p:nvSpPr>
        <p:spPr>
          <a:xfrm>
            <a:off x="8989200" y="5561475"/>
            <a:ext cx="8454900" cy="379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r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 b="0"/>
            </a:lvl1pPr>
            <a:lvl2pPr marL="914400" lvl="1" indent="-368300" algn="r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marL="1371600" lvl="2" indent="-368300" algn="r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marL="1828800" lvl="3" indent="-368300" algn="r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marL="2286000" lvl="4" indent="-368300" algn="r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marL="2743200" lvl="5" indent="-368300" algn="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marL="3200400" lvl="6" indent="-368300" algn="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marL="3657600" lvl="7" indent="-368300" algn="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marL="4114800" lvl="8" indent="-368300" algn="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>
  <p:cSld name="CUSTOM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>
            <a:spLocks noGrp="1"/>
          </p:cNvSpPr>
          <p:nvPr>
            <p:ph type="pic" idx="2"/>
          </p:nvPr>
        </p:nvSpPr>
        <p:spPr>
          <a:xfrm>
            <a:off x="0" y="-30525"/>
            <a:ext cx="60960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6"/>
          <p:cNvSpPr>
            <a:spLocks noGrp="1"/>
          </p:cNvSpPr>
          <p:nvPr>
            <p:ph type="pic" idx="3"/>
          </p:nvPr>
        </p:nvSpPr>
        <p:spPr>
          <a:xfrm>
            <a:off x="6096000" y="-30525"/>
            <a:ext cx="60960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6"/>
          <p:cNvSpPr>
            <a:spLocks noGrp="1"/>
          </p:cNvSpPr>
          <p:nvPr>
            <p:ph type="pic" idx="4"/>
          </p:nvPr>
        </p:nvSpPr>
        <p:spPr>
          <a:xfrm>
            <a:off x="12192000" y="-30525"/>
            <a:ext cx="6096000" cy="1028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7"/>
          <p:cNvGrpSpPr/>
          <p:nvPr/>
        </p:nvGrpSpPr>
        <p:grpSpPr>
          <a:xfrm>
            <a:off x="10100909" y="344937"/>
            <a:ext cx="2246246" cy="683765"/>
            <a:chOff x="0" y="-38100"/>
            <a:chExt cx="591600" cy="180085"/>
          </a:xfrm>
        </p:grpSpPr>
        <p:sp>
          <p:nvSpPr>
            <p:cNvPr id="81" name="Google Shape;81;p7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 txBox="1"/>
            <p:nvPr/>
          </p:nvSpPr>
          <p:spPr>
            <a:xfrm>
              <a:off x="0" y="-38100"/>
              <a:ext cx="5916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7"/>
          <p:cNvSpPr txBox="1">
            <a:spLocks noGrp="1"/>
          </p:cNvSpPr>
          <p:nvPr>
            <p:ph type="body" idx="1"/>
          </p:nvPr>
        </p:nvSpPr>
        <p:spPr>
          <a:xfrm>
            <a:off x="935175" y="611025"/>
            <a:ext cx="4474500" cy="2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2"/>
          </p:nvPr>
        </p:nvSpPr>
        <p:spPr>
          <a:xfrm>
            <a:off x="10401500" y="629100"/>
            <a:ext cx="1590600" cy="2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body" idx="3"/>
          </p:nvPr>
        </p:nvSpPr>
        <p:spPr>
          <a:xfrm>
            <a:off x="13037088" y="629100"/>
            <a:ext cx="1590600" cy="2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body" idx="4"/>
          </p:nvPr>
        </p:nvSpPr>
        <p:spPr>
          <a:xfrm>
            <a:off x="15672688" y="629100"/>
            <a:ext cx="1590600" cy="2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 b="0"/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7" name="Google Shape;87;p7"/>
          <p:cNvSpPr/>
          <p:nvPr/>
        </p:nvSpPr>
        <p:spPr>
          <a:xfrm rot="-5400000">
            <a:off x="1101231" y="6746314"/>
            <a:ext cx="15086976" cy="7277885"/>
          </a:xfrm>
          <a:custGeom>
            <a:avLst/>
            <a:gdLst/>
            <a:ahLst/>
            <a:cxnLst/>
            <a:rect l="l" t="t" r="r" b="b"/>
            <a:pathLst>
              <a:path w="15086976" h="7277885" extrusionOk="0">
                <a:moveTo>
                  <a:pt x="0" y="0"/>
                </a:moveTo>
                <a:lnTo>
                  <a:pt x="15086975" y="0"/>
                </a:lnTo>
                <a:lnTo>
                  <a:pt x="15086975" y="7277885"/>
                </a:lnTo>
                <a:lnTo>
                  <a:pt x="0" y="7277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03871" t="-175222" r="-105591" b="-148183"/>
            </a:stretch>
          </a:blipFill>
          <a:ln>
            <a:noFill/>
          </a:ln>
        </p:spPr>
      </p:sp>
      <p:grpSp>
        <p:nvGrpSpPr>
          <p:cNvPr id="88" name="Google Shape;88;p7"/>
          <p:cNvGrpSpPr/>
          <p:nvPr/>
        </p:nvGrpSpPr>
        <p:grpSpPr>
          <a:xfrm>
            <a:off x="12651843" y="3204990"/>
            <a:ext cx="4911566" cy="3037543"/>
            <a:chOff x="0" y="-38100"/>
            <a:chExt cx="1375866" cy="850900"/>
          </a:xfrm>
        </p:grpSpPr>
        <p:sp>
          <p:nvSpPr>
            <p:cNvPr id="89" name="Google Shape;89;p7"/>
            <p:cNvSpPr/>
            <p:nvPr/>
          </p:nvSpPr>
          <p:spPr>
            <a:xfrm>
              <a:off x="0" y="0"/>
              <a:ext cx="1375866" cy="812800"/>
            </a:xfrm>
            <a:custGeom>
              <a:avLst/>
              <a:gdLst/>
              <a:ahLst/>
              <a:cxnLst/>
              <a:rect l="l" t="t" r="r" b="b"/>
              <a:pathLst>
                <a:path w="1375866" h="812800" extrusionOk="0">
                  <a:moveTo>
                    <a:pt x="80389" y="0"/>
                  </a:moveTo>
                  <a:lnTo>
                    <a:pt x="1295477" y="0"/>
                  </a:lnTo>
                  <a:cubicBezTo>
                    <a:pt x="1316797" y="0"/>
                    <a:pt x="1337245" y="8469"/>
                    <a:pt x="1352320" y="23545"/>
                  </a:cubicBezTo>
                  <a:cubicBezTo>
                    <a:pt x="1367396" y="38621"/>
                    <a:pt x="1375866" y="59068"/>
                    <a:pt x="1375866" y="80389"/>
                  </a:cubicBezTo>
                  <a:lnTo>
                    <a:pt x="1375866" y="732411"/>
                  </a:lnTo>
                  <a:cubicBezTo>
                    <a:pt x="1375866" y="753732"/>
                    <a:pt x="1367396" y="774179"/>
                    <a:pt x="1352320" y="789255"/>
                  </a:cubicBezTo>
                  <a:cubicBezTo>
                    <a:pt x="1337245" y="804331"/>
                    <a:pt x="1316797" y="812800"/>
                    <a:pt x="1295477" y="812800"/>
                  </a:cubicBezTo>
                  <a:lnTo>
                    <a:pt x="80389" y="812800"/>
                  </a:lnTo>
                  <a:cubicBezTo>
                    <a:pt x="59068" y="812800"/>
                    <a:pt x="38621" y="804331"/>
                    <a:pt x="23545" y="789255"/>
                  </a:cubicBezTo>
                  <a:cubicBezTo>
                    <a:pt x="8469" y="774179"/>
                    <a:pt x="0" y="753732"/>
                    <a:pt x="0" y="732411"/>
                  </a:cubicBezTo>
                  <a:lnTo>
                    <a:pt x="0" y="80389"/>
                  </a:lnTo>
                  <a:cubicBezTo>
                    <a:pt x="0" y="59068"/>
                    <a:pt x="8469" y="38621"/>
                    <a:pt x="23545" y="23545"/>
                  </a:cubicBezTo>
                  <a:cubicBezTo>
                    <a:pt x="38621" y="8469"/>
                    <a:pt x="59068" y="0"/>
                    <a:pt x="80389" y="0"/>
                  </a:cubicBezTo>
                  <a:close/>
                </a:path>
              </a:pathLst>
            </a:custGeom>
            <a:solidFill>
              <a:srgbClr val="A5D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 txBox="1"/>
            <p:nvPr/>
          </p:nvSpPr>
          <p:spPr>
            <a:xfrm>
              <a:off x="0" y="-38100"/>
              <a:ext cx="13758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7"/>
          <p:cNvGrpSpPr/>
          <p:nvPr/>
        </p:nvGrpSpPr>
        <p:grpSpPr>
          <a:xfrm>
            <a:off x="12651843" y="6531731"/>
            <a:ext cx="4911566" cy="3037543"/>
            <a:chOff x="0" y="-38100"/>
            <a:chExt cx="1375866" cy="850900"/>
          </a:xfrm>
        </p:grpSpPr>
        <p:sp>
          <p:nvSpPr>
            <p:cNvPr id="92" name="Google Shape;92;p7"/>
            <p:cNvSpPr/>
            <p:nvPr/>
          </p:nvSpPr>
          <p:spPr>
            <a:xfrm>
              <a:off x="0" y="0"/>
              <a:ext cx="1375866" cy="812800"/>
            </a:xfrm>
            <a:custGeom>
              <a:avLst/>
              <a:gdLst/>
              <a:ahLst/>
              <a:cxnLst/>
              <a:rect l="l" t="t" r="r" b="b"/>
              <a:pathLst>
                <a:path w="1375866" h="812800" extrusionOk="0">
                  <a:moveTo>
                    <a:pt x="80389" y="0"/>
                  </a:moveTo>
                  <a:lnTo>
                    <a:pt x="1295477" y="0"/>
                  </a:lnTo>
                  <a:cubicBezTo>
                    <a:pt x="1316797" y="0"/>
                    <a:pt x="1337245" y="8469"/>
                    <a:pt x="1352320" y="23545"/>
                  </a:cubicBezTo>
                  <a:cubicBezTo>
                    <a:pt x="1367396" y="38621"/>
                    <a:pt x="1375866" y="59068"/>
                    <a:pt x="1375866" y="80389"/>
                  </a:cubicBezTo>
                  <a:lnTo>
                    <a:pt x="1375866" y="732411"/>
                  </a:lnTo>
                  <a:cubicBezTo>
                    <a:pt x="1375866" y="753732"/>
                    <a:pt x="1367396" y="774179"/>
                    <a:pt x="1352320" y="789255"/>
                  </a:cubicBezTo>
                  <a:cubicBezTo>
                    <a:pt x="1337245" y="804331"/>
                    <a:pt x="1316797" y="812800"/>
                    <a:pt x="1295477" y="812800"/>
                  </a:cubicBezTo>
                  <a:lnTo>
                    <a:pt x="80389" y="812800"/>
                  </a:lnTo>
                  <a:cubicBezTo>
                    <a:pt x="59068" y="812800"/>
                    <a:pt x="38621" y="804331"/>
                    <a:pt x="23545" y="789255"/>
                  </a:cubicBezTo>
                  <a:cubicBezTo>
                    <a:pt x="8469" y="774179"/>
                    <a:pt x="0" y="753732"/>
                    <a:pt x="0" y="732411"/>
                  </a:cubicBezTo>
                  <a:lnTo>
                    <a:pt x="0" y="80389"/>
                  </a:lnTo>
                  <a:cubicBezTo>
                    <a:pt x="0" y="59068"/>
                    <a:pt x="8469" y="38621"/>
                    <a:pt x="23545" y="23545"/>
                  </a:cubicBezTo>
                  <a:cubicBezTo>
                    <a:pt x="38621" y="8469"/>
                    <a:pt x="59068" y="0"/>
                    <a:pt x="803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7"/>
            <p:cNvSpPr txBox="1"/>
            <p:nvPr/>
          </p:nvSpPr>
          <p:spPr>
            <a:xfrm>
              <a:off x="0" y="-38100"/>
              <a:ext cx="13758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7"/>
          <p:cNvGrpSpPr/>
          <p:nvPr/>
        </p:nvGrpSpPr>
        <p:grpSpPr>
          <a:xfrm>
            <a:off x="12709268" y="344937"/>
            <a:ext cx="2246246" cy="683765"/>
            <a:chOff x="0" y="-38100"/>
            <a:chExt cx="591600" cy="180085"/>
          </a:xfrm>
        </p:grpSpPr>
        <p:sp>
          <p:nvSpPr>
            <p:cNvPr id="95" name="Google Shape;95;p7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7"/>
            <p:cNvSpPr txBox="1"/>
            <p:nvPr/>
          </p:nvSpPr>
          <p:spPr>
            <a:xfrm>
              <a:off x="0" y="-38100"/>
              <a:ext cx="5916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7"/>
          <p:cNvGrpSpPr/>
          <p:nvPr/>
        </p:nvGrpSpPr>
        <p:grpSpPr>
          <a:xfrm>
            <a:off x="15317628" y="344937"/>
            <a:ext cx="2246246" cy="683765"/>
            <a:chOff x="0" y="-38100"/>
            <a:chExt cx="591600" cy="180085"/>
          </a:xfrm>
        </p:grpSpPr>
        <p:sp>
          <p:nvSpPr>
            <p:cNvPr id="98" name="Google Shape;98;p7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7"/>
            <p:cNvSpPr txBox="1"/>
            <p:nvPr/>
          </p:nvSpPr>
          <p:spPr>
            <a:xfrm>
              <a:off x="0" y="-38100"/>
              <a:ext cx="5916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0" name="Google Shape;100;p7"/>
          <p:cNvCxnSpPr/>
          <p:nvPr/>
        </p:nvCxnSpPr>
        <p:spPr>
          <a:xfrm>
            <a:off x="5741916" y="749625"/>
            <a:ext cx="3872400" cy="0"/>
          </a:xfrm>
          <a:prstGeom prst="straightConnector1">
            <a:avLst/>
          </a:prstGeom>
          <a:noFill/>
          <a:ln w="19050" cap="flat" cmpd="sng">
            <a:solidFill>
              <a:srgbClr val="A6A6A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" name="Google Shape;101;p7"/>
          <p:cNvSpPr txBox="1">
            <a:spLocks noGrp="1"/>
          </p:cNvSpPr>
          <p:nvPr>
            <p:ph type="title"/>
          </p:nvPr>
        </p:nvSpPr>
        <p:spPr>
          <a:xfrm>
            <a:off x="744325" y="3786525"/>
            <a:ext cx="4665300" cy="263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7"/>
          <p:cNvSpPr txBox="1">
            <a:spLocks noGrp="1"/>
          </p:cNvSpPr>
          <p:nvPr>
            <p:ph type="body" idx="5"/>
          </p:nvPr>
        </p:nvSpPr>
        <p:spPr>
          <a:xfrm>
            <a:off x="763425" y="7050125"/>
            <a:ext cx="4646400" cy="26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 b="0"/>
            </a:lvl1pPr>
            <a:lvl2pPr marL="914400" lvl="1" indent="-3683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marL="1371600" lvl="2" indent="-3683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marL="1828800" lvl="3" indent="-3683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marL="2286000" lvl="4" indent="-3683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marL="2743200" lvl="5" indent="-3683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marL="3200400" lvl="6" indent="-3683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marL="3657600" lvl="7" indent="-3683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marL="4114800" lvl="8" indent="-3683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7"/>
          <p:cNvSpPr txBox="1">
            <a:spLocks noGrp="1"/>
          </p:cNvSpPr>
          <p:nvPr>
            <p:ph type="subTitle" idx="6"/>
          </p:nvPr>
        </p:nvSpPr>
        <p:spPr>
          <a:xfrm>
            <a:off x="13022175" y="3691100"/>
            <a:ext cx="41709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body" idx="7"/>
          </p:nvPr>
        </p:nvSpPr>
        <p:spPr>
          <a:xfrm>
            <a:off x="13022175" y="4893475"/>
            <a:ext cx="4132500" cy="104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 b="0"/>
            </a:lvl1pPr>
            <a:lvl2pPr marL="914400" lvl="1" indent="-3683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marL="1371600" lvl="2" indent="-3683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marL="1828800" lvl="3" indent="-3683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marL="2286000" lvl="4" indent="-3683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marL="2743200" lvl="5" indent="-3683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marL="3200400" lvl="6" indent="-3683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marL="3657600" lvl="7" indent="-3683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marL="4114800" lvl="8" indent="-3683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7"/>
          <p:cNvSpPr txBox="1">
            <a:spLocks noGrp="1"/>
          </p:cNvSpPr>
          <p:nvPr>
            <p:ph type="subTitle" idx="8"/>
          </p:nvPr>
        </p:nvSpPr>
        <p:spPr>
          <a:xfrm>
            <a:off x="13022175" y="7050125"/>
            <a:ext cx="41709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body" idx="9"/>
          </p:nvPr>
        </p:nvSpPr>
        <p:spPr>
          <a:xfrm>
            <a:off x="13022175" y="8252500"/>
            <a:ext cx="4132500" cy="104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 sz="2200" b="0">
                <a:solidFill>
                  <a:schemeClr val="lt1"/>
                </a:solidFill>
              </a:defRPr>
            </a:lvl1pPr>
            <a:lvl2pPr marL="914400" lvl="1" indent="-36830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200"/>
              <a:buChar char="–"/>
              <a:defRPr>
                <a:solidFill>
                  <a:schemeClr val="lt1"/>
                </a:solidFill>
              </a:defRPr>
            </a:lvl2pPr>
            <a:lvl3pPr marL="1371600" lvl="2" indent="-36830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>
                <a:solidFill>
                  <a:schemeClr val="lt1"/>
                </a:solidFill>
              </a:defRPr>
            </a:lvl3pPr>
            <a:lvl4pPr marL="1828800" lvl="3" indent="-3683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Char char="–"/>
              <a:defRPr>
                <a:solidFill>
                  <a:schemeClr val="lt1"/>
                </a:solidFill>
              </a:defRPr>
            </a:lvl4pPr>
            <a:lvl5pPr marL="2286000" lvl="4" indent="-3683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Char char="»"/>
              <a:defRPr>
                <a:solidFill>
                  <a:schemeClr val="lt1"/>
                </a:solidFill>
              </a:defRPr>
            </a:lvl5pPr>
            <a:lvl6pPr marL="2743200" lvl="5" indent="-3683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>
                <a:solidFill>
                  <a:schemeClr val="lt1"/>
                </a:solidFill>
              </a:defRPr>
            </a:lvl6pPr>
            <a:lvl7pPr marL="3200400" lvl="6" indent="-3683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>
                <a:solidFill>
                  <a:schemeClr val="lt1"/>
                </a:solidFill>
              </a:defRPr>
            </a:lvl7pPr>
            <a:lvl8pPr marL="3657600" lvl="7" indent="-3683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>
                <a:solidFill>
                  <a:schemeClr val="lt1"/>
                </a:solidFill>
              </a:defRPr>
            </a:lvl8pPr>
            <a:lvl9pPr marL="4114800" lvl="8" indent="-3683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8"/>
          <p:cNvCxnSpPr/>
          <p:nvPr/>
        </p:nvCxnSpPr>
        <p:spPr>
          <a:xfrm rot="10800000">
            <a:off x="5588928" y="1764300"/>
            <a:ext cx="2954400" cy="8522700"/>
          </a:xfrm>
          <a:prstGeom prst="straightConnector1">
            <a:avLst/>
          </a:prstGeom>
          <a:noFill/>
          <a:ln w="19050" cap="flat" cmpd="sng">
            <a:solidFill>
              <a:srgbClr val="A5DF5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" name="Google Shape;109;p8"/>
          <p:cNvSpPr/>
          <p:nvPr/>
        </p:nvSpPr>
        <p:spPr>
          <a:xfrm rot="-5400000">
            <a:off x="9864344" y="-831882"/>
            <a:ext cx="5220192" cy="11953209"/>
          </a:xfrm>
          <a:custGeom>
            <a:avLst/>
            <a:gdLst/>
            <a:ahLst/>
            <a:cxnLst/>
            <a:rect l="l" t="t" r="r" b="b"/>
            <a:pathLst>
              <a:path w="3130550" h="7168341" extrusionOk="0">
                <a:moveTo>
                  <a:pt x="0" y="1123950"/>
                </a:moveTo>
                <a:lnTo>
                  <a:pt x="0" y="7168341"/>
                </a:lnTo>
                <a:lnTo>
                  <a:pt x="3130550" y="7168341"/>
                </a:lnTo>
                <a:lnTo>
                  <a:pt x="3130550" y="0"/>
                </a:lnTo>
                <a:close/>
              </a:path>
            </a:pathLst>
          </a:custGeom>
          <a:solidFill>
            <a:srgbClr val="A5DF5A"/>
          </a:solidFill>
          <a:ln>
            <a:noFill/>
          </a:ln>
        </p:spPr>
      </p:sp>
      <p:sp>
        <p:nvSpPr>
          <p:cNvPr id="110" name="Google Shape;110;p8"/>
          <p:cNvSpPr/>
          <p:nvPr/>
        </p:nvSpPr>
        <p:spPr>
          <a:xfrm rot="-5400000">
            <a:off x="11695292" y="6323270"/>
            <a:ext cx="5220192" cy="11953209"/>
          </a:xfrm>
          <a:custGeom>
            <a:avLst/>
            <a:gdLst/>
            <a:ahLst/>
            <a:cxnLst/>
            <a:rect l="l" t="t" r="r" b="b"/>
            <a:pathLst>
              <a:path w="3130550" h="7168341" extrusionOk="0">
                <a:moveTo>
                  <a:pt x="0" y="1123950"/>
                </a:moveTo>
                <a:lnTo>
                  <a:pt x="0" y="7168341"/>
                </a:lnTo>
                <a:lnTo>
                  <a:pt x="3130550" y="7168341"/>
                </a:lnTo>
                <a:lnTo>
                  <a:pt x="3130550" y="0"/>
                </a:lnTo>
                <a:close/>
              </a:path>
            </a:pathLst>
          </a:custGeom>
          <a:solidFill>
            <a:srgbClr val="A5DF5A"/>
          </a:solidFill>
          <a:ln>
            <a:noFill/>
          </a:ln>
        </p:spPr>
      </p:sp>
      <p:grpSp>
        <p:nvGrpSpPr>
          <p:cNvPr id="111" name="Google Shape;111;p8"/>
          <p:cNvGrpSpPr/>
          <p:nvPr/>
        </p:nvGrpSpPr>
        <p:grpSpPr>
          <a:xfrm>
            <a:off x="12709268" y="344937"/>
            <a:ext cx="2246246" cy="683765"/>
            <a:chOff x="0" y="-38100"/>
            <a:chExt cx="591600" cy="180085"/>
          </a:xfrm>
        </p:grpSpPr>
        <p:sp>
          <p:nvSpPr>
            <p:cNvPr id="112" name="Google Shape;112;p8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0F0F0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 txBox="1"/>
            <p:nvPr/>
          </p:nvSpPr>
          <p:spPr>
            <a:xfrm>
              <a:off x="0" y="-38100"/>
              <a:ext cx="5916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8"/>
          <p:cNvGrpSpPr/>
          <p:nvPr/>
        </p:nvGrpSpPr>
        <p:grpSpPr>
          <a:xfrm>
            <a:off x="15317628" y="344937"/>
            <a:ext cx="2246246" cy="683765"/>
            <a:chOff x="0" y="-38100"/>
            <a:chExt cx="591600" cy="180085"/>
          </a:xfrm>
        </p:grpSpPr>
        <p:sp>
          <p:nvSpPr>
            <p:cNvPr id="115" name="Google Shape;115;p8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0F0F0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 txBox="1"/>
            <p:nvPr/>
          </p:nvSpPr>
          <p:spPr>
            <a:xfrm>
              <a:off x="0" y="-38100"/>
              <a:ext cx="5916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7" name="Google Shape;117;p8"/>
          <p:cNvCxnSpPr/>
          <p:nvPr/>
        </p:nvCxnSpPr>
        <p:spPr>
          <a:xfrm>
            <a:off x="1028700" y="749625"/>
            <a:ext cx="8585700" cy="0"/>
          </a:xfrm>
          <a:prstGeom prst="straightConnector1">
            <a:avLst/>
          </a:prstGeom>
          <a:noFill/>
          <a:ln w="19050" cap="flat" cmpd="sng">
            <a:solidFill>
              <a:srgbClr val="A6A6A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118;p8"/>
          <p:cNvSpPr/>
          <p:nvPr/>
        </p:nvSpPr>
        <p:spPr>
          <a:xfrm>
            <a:off x="-1429731" y="1256679"/>
            <a:ext cx="13374362" cy="9287810"/>
          </a:xfrm>
          <a:custGeom>
            <a:avLst/>
            <a:gdLst/>
            <a:ahLst/>
            <a:cxnLst/>
            <a:rect l="l" t="t" r="r" b="b"/>
            <a:pathLst>
              <a:path w="13374362" h="9287810" extrusionOk="0">
                <a:moveTo>
                  <a:pt x="0" y="0"/>
                </a:moveTo>
                <a:lnTo>
                  <a:pt x="13374362" y="0"/>
                </a:lnTo>
                <a:lnTo>
                  <a:pt x="13374362" y="9287811"/>
                </a:lnTo>
                <a:lnTo>
                  <a:pt x="0" y="9287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4638" t="-124575" r="-13309" b="-21076"/>
            </a:stretch>
          </a:blipFill>
          <a:ln>
            <a:noFill/>
          </a:ln>
        </p:spPr>
      </p:sp>
      <p:grpSp>
        <p:nvGrpSpPr>
          <p:cNvPr id="119" name="Google Shape;119;p8"/>
          <p:cNvGrpSpPr/>
          <p:nvPr/>
        </p:nvGrpSpPr>
        <p:grpSpPr>
          <a:xfrm>
            <a:off x="10101484" y="335412"/>
            <a:ext cx="2246246" cy="683765"/>
            <a:chOff x="0" y="-38100"/>
            <a:chExt cx="591600" cy="180085"/>
          </a:xfrm>
        </p:grpSpPr>
        <p:sp>
          <p:nvSpPr>
            <p:cNvPr id="120" name="Google Shape;120;p8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0F0F0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 txBox="1"/>
            <p:nvPr/>
          </p:nvSpPr>
          <p:spPr>
            <a:xfrm>
              <a:off x="0" y="-38100"/>
              <a:ext cx="5916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8"/>
          <p:cNvSpPr txBox="1">
            <a:spLocks noGrp="1"/>
          </p:cNvSpPr>
          <p:nvPr>
            <p:ph type="title"/>
          </p:nvPr>
        </p:nvSpPr>
        <p:spPr>
          <a:xfrm>
            <a:off x="8065900" y="1764300"/>
            <a:ext cx="6317400" cy="137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8"/>
          <p:cNvSpPr txBox="1">
            <a:spLocks noGrp="1"/>
          </p:cNvSpPr>
          <p:nvPr>
            <p:ph type="title" idx="2"/>
          </p:nvPr>
        </p:nvSpPr>
        <p:spPr>
          <a:xfrm>
            <a:off x="11944525" y="7050650"/>
            <a:ext cx="5881200" cy="137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8"/>
          <p:cNvSpPr txBox="1">
            <a:spLocks noGrp="1"/>
          </p:cNvSpPr>
          <p:nvPr>
            <p:ph type="title" idx="3"/>
          </p:nvPr>
        </p:nvSpPr>
        <p:spPr>
          <a:xfrm>
            <a:off x="9905300" y="3977375"/>
            <a:ext cx="7920300" cy="127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8"/>
          <p:cNvSpPr txBox="1">
            <a:spLocks noGrp="1"/>
          </p:cNvSpPr>
          <p:nvPr>
            <p:ph type="title" idx="4"/>
          </p:nvPr>
        </p:nvSpPr>
        <p:spPr>
          <a:xfrm>
            <a:off x="10101475" y="5694750"/>
            <a:ext cx="7920300" cy="127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body" idx="1"/>
          </p:nvPr>
        </p:nvSpPr>
        <p:spPr>
          <a:xfrm>
            <a:off x="10401500" y="629100"/>
            <a:ext cx="1590600" cy="2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 b="0">
                <a:solidFill>
                  <a:schemeClr val="lt1"/>
                </a:solidFill>
              </a:defRPr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>
                <a:solidFill>
                  <a:schemeClr val="lt1"/>
                </a:solidFill>
              </a:defRPr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>
                <a:solidFill>
                  <a:schemeClr val="lt1"/>
                </a:solidFill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>
                <a:solidFill>
                  <a:schemeClr val="lt1"/>
                </a:solidFill>
              </a:defRPr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8"/>
          <p:cNvSpPr txBox="1">
            <a:spLocks noGrp="1"/>
          </p:cNvSpPr>
          <p:nvPr>
            <p:ph type="body" idx="5"/>
          </p:nvPr>
        </p:nvSpPr>
        <p:spPr>
          <a:xfrm>
            <a:off x="13037088" y="629100"/>
            <a:ext cx="1590600" cy="2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 b="0">
                <a:solidFill>
                  <a:schemeClr val="lt1"/>
                </a:solidFill>
              </a:defRPr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>
                <a:solidFill>
                  <a:schemeClr val="lt1"/>
                </a:solidFill>
              </a:defRPr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>
                <a:solidFill>
                  <a:schemeClr val="lt1"/>
                </a:solidFill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>
                <a:solidFill>
                  <a:schemeClr val="lt1"/>
                </a:solidFill>
              </a:defRPr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8"/>
          <p:cNvSpPr txBox="1">
            <a:spLocks noGrp="1"/>
          </p:cNvSpPr>
          <p:nvPr>
            <p:ph type="body" idx="6"/>
          </p:nvPr>
        </p:nvSpPr>
        <p:spPr>
          <a:xfrm>
            <a:off x="15672688" y="629100"/>
            <a:ext cx="1590600" cy="2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 b="0">
                <a:solidFill>
                  <a:schemeClr val="lt1"/>
                </a:solidFill>
              </a:defRPr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>
                <a:solidFill>
                  <a:schemeClr val="lt1"/>
                </a:solidFill>
              </a:defRPr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>
                <a:solidFill>
                  <a:schemeClr val="lt1"/>
                </a:solidFill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>
                <a:solidFill>
                  <a:schemeClr val="lt1"/>
                </a:solidFill>
              </a:defRPr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ssistant"/>
              <a:buNone/>
              <a:defRPr sz="9000" b="1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•"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683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–"/>
              <a:defRPr sz="2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683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•"/>
              <a:defRPr sz="2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–"/>
              <a:defRPr sz="2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»"/>
              <a:defRPr sz="2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•"/>
              <a:defRPr sz="2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•"/>
              <a:defRPr sz="2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•"/>
              <a:defRPr sz="2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•"/>
              <a:defRPr sz="2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/>
          <p:nvPr/>
        </p:nvSpPr>
        <p:spPr>
          <a:xfrm rot="-5400000">
            <a:off x="9865920" y="-835902"/>
            <a:ext cx="5222636" cy="11958804"/>
          </a:xfrm>
          <a:custGeom>
            <a:avLst/>
            <a:gdLst/>
            <a:ahLst/>
            <a:cxnLst/>
            <a:rect l="l" t="t" r="r" b="b"/>
            <a:pathLst>
              <a:path w="3130550" h="7168341" extrusionOk="0">
                <a:moveTo>
                  <a:pt x="0" y="1123950"/>
                </a:moveTo>
                <a:lnTo>
                  <a:pt x="0" y="7168341"/>
                </a:lnTo>
                <a:lnTo>
                  <a:pt x="3130550" y="7168341"/>
                </a:lnTo>
                <a:lnTo>
                  <a:pt x="3130550" y="0"/>
                </a:lnTo>
                <a:close/>
              </a:path>
            </a:pathLst>
          </a:custGeom>
          <a:solidFill>
            <a:srgbClr val="A5DF5A"/>
          </a:solidFill>
          <a:ln>
            <a:noFill/>
          </a:ln>
        </p:spPr>
        <p:txBody>
          <a:bodyPr/>
          <a:lstStyle/>
          <a:p>
            <a:endParaRPr lang="fr-CH" noProof="1"/>
          </a:p>
        </p:txBody>
      </p:sp>
      <p:sp>
        <p:nvSpPr>
          <p:cNvPr id="199" name="Google Shape;199;p19"/>
          <p:cNvSpPr/>
          <p:nvPr/>
        </p:nvSpPr>
        <p:spPr>
          <a:xfrm rot="-5400000">
            <a:off x="11696868" y="6319250"/>
            <a:ext cx="5222636" cy="11958804"/>
          </a:xfrm>
          <a:custGeom>
            <a:avLst/>
            <a:gdLst/>
            <a:ahLst/>
            <a:cxnLst/>
            <a:rect l="l" t="t" r="r" b="b"/>
            <a:pathLst>
              <a:path w="3130550" h="7168341" extrusionOk="0">
                <a:moveTo>
                  <a:pt x="0" y="1123950"/>
                </a:moveTo>
                <a:lnTo>
                  <a:pt x="0" y="7168341"/>
                </a:lnTo>
                <a:lnTo>
                  <a:pt x="3130550" y="7168341"/>
                </a:lnTo>
                <a:lnTo>
                  <a:pt x="3130550" y="0"/>
                </a:lnTo>
                <a:close/>
              </a:path>
            </a:pathLst>
          </a:custGeom>
          <a:solidFill>
            <a:srgbClr val="A5DF5A"/>
          </a:solidFill>
          <a:ln>
            <a:noFill/>
          </a:ln>
        </p:spPr>
        <p:txBody>
          <a:bodyPr/>
          <a:lstStyle/>
          <a:p>
            <a:endParaRPr lang="fr-CH" noProof="1"/>
          </a:p>
        </p:txBody>
      </p:sp>
      <p:grpSp>
        <p:nvGrpSpPr>
          <p:cNvPr id="200" name="Google Shape;200;p19"/>
          <p:cNvGrpSpPr/>
          <p:nvPr/>
        </p:nvGrpSpPr>
        <p:grpSpPr>
          <a:xfrm>
            <a:off x="12709268" y="344938"/>
            <a:ext cx="2245834" cy="683762"/>
            <a:chOff x="0" y="-38100"/>
            <a:chExt cx="591495" cy="180085"/>
          </a:xfrm>
        </p:grpSpPr>
        <p:sp>
          <p:nvSpPr>
            <p:cNvPr id="201" name="Google Shape;201;p19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0F0F0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202" name="Google Shape;202;p19"/>
            <p:cNvSpPr txBox="1"/>
            <p:nvPr/>
          </p:nvSpPr>
          <p:spPr>
            <a:xfrm>
              <a:off x="0" y="-38100"/>
              <a:ext cx="591495" cy="180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19"/>
          <p:cNvGrpSpPr/>
          <p:nvPr/>
        </p:nvGrpSpPr>
        <p:grpSpPr>
          <a:xfrm>
            <a:off x="15317628" y="344938"/>
            <a:ext cx="2245834" cy="683762"/>
            <a:chOff x="0" y="-38100"/>
            <a:chExt cx="591495" cy="180085"/>
          </a:xfrm>
        </p:grpSpPr>
        <p:sp>
          <p:nvSpPr>
            <p:cNvPr id="204" name="Google Shape;204;p19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0F0F0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205" name="Google Shape;205;p19"/>
            <p:cNvSpPr txBox="1"/>
            <p:nvPr/>
          </p:nvSpPr>
          <p:spPr>
            <a:xfrm>
              <a:off x="0" y="-38100"/>
              <a:ext cx="591495" cy="180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6" name="Google Shape;206;p19"/>
          <p:cNvCxnSpPr/>
          <p:nvPr/>
        </p:nvCxnSpPr>
        <p:spPr>
          <a:xfrm>
            <a:off x="1028700" y="749625"/>
            <a:ext cx="8585675" cy="0"/>
          </a:xfrm>
          <a:prstGeom prst="straightConnector1">
            <a:avLst/>
          </a:prstGeom>
          <a:noFill/>
          <a:ln w="19050" cap="flat" cmpd="sng">
            <a:solidFill>
              <a:srgbClr val="A6A6A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8" name="Google Shape;208;p19"/>
          <p:cNvGrpSpPr/>
          <p:nvPr/>
        </p:nvGrpSpPr>
        <p:grpSpPr>
          <a:xfrm>
            <a:off x="10101484" y="335413"/>
            <a:ext cx="2245834" cy="683762"/>
            <a:chOff x="0" y="-38100"/>
            <a:chExt cx="591495" cy="180085"/>
          </a:xfrm>
        </p:grpSpPr>
        <p:sp>
          <p:nvSpPr>
            <p:cNvPr id="209" name="Google Shape;209;p19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0F0F0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210" name="Google Shape;210;p19"/>
            <p:cNvSpPr txBox="1"/>
            <p:nvPr/>
          </p:nvSpPr>
          <p:spPr>
            <a:xfrm>
              <a:off x="0" y="-38100"/>
              <a:ext cx="591495" cy="180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19"/>
          <p:cNvSpPr txBox="1"/>
          <p:nvPr/>
        </p:nvSpPr>
        <p:spPr>
          <a:xfrm>
            <a:off x="10352314" y="586747"/>
            <a:ext cx="17471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Problématique</a:t>
            </a:r>
            <a:endParaRPr lang="fr-CH" noProof="1"/>
          </a:p>
        </p:txBody>
      </p:sp>
      <p:sp>
        <p:nvSpPr>
          <p:cNvPr id="212" name="Google Shape;212;p19"/>
          <p:cNvSpPr txBox="1"/>
          <p:nvPr/>
        </p:nvSpPr>
        <p:spPr>
          <a:xfrm>
            <a:off x="12977793" y="586747"/>
            <a:ext cx="170878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noProof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fr-CH" sz="1800" b="0" i="0" u="none" strike="noStrike" cap="none" noProof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olution</a:t>
            </a:r>
            <a:endParaRPr lang="fr-CH" noProof="1"/>
          </a:p>
        </p:txBody>
      </p:sp>
      <p:sp>
        <p:nvSpPr>
          <p:cNvPr id="213" name="Google Shape;213;p19"/>
          <p:cNvSpPr txBox="1"/>
          <p:nvPr/>
        </p:nvSpPr>
        <p:spPr>
          <a:xfrm>
            <a:off x="15801596" y="586747"/>
            <a:ext cx="1277898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lang="fr-CH" noProof="1"/>
          </a:p>
        </p:txBody>
      </p:sp>
      <p:sp>
        <p:nvSpPr>
          <p:cNvPr id="214" name="Google Shape;214;p19"/>
          <p:cNvSpPr txBox="1"/>
          <p:nvPr/>
        </p:nvSpPr>
        <p:spPr>
          <a:xfrm>
            <a:off x="9053005" y="3260042"/>
            <a:ext cx="8831227" cy="236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811" b="1" i="0" u="none" strike="noStrike" cap="none" noProof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PROJECT</a:t>
            </a:r>
            <a:endParaRPr lang="fr-CH" noProof="1"/>
          </a:p>
        </p:txBody>
      </p:sp>
      <p:sp>
        <p:nvSpPr>
          <p:cNvPr id="216" name="Google Shape;216;p19"/>
          <p:cNvSpPr txBox="1"/>
          <p:nvPr/>
        </p:nvSpPr>
        <p:spPr>
          <a:xfrm>
            <a:off x="7537383" y="1389182"/>
            <a:ext cx="10026079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5000" b="1" noProof="1">
                <a:solidFill>
                  <a:srgbClr val="F0F0F0"/>
                </a:solidFill>
                <a:latin typeface="Assistant"/>
                <a:cs typeface="Assistant"/>
                <a:sym typeface="Assistant"/>
              </a:rPr>
              <a:t>MASTODON</a:t>
            </a:r>
            <a:endParaRPr lang="fr-CH" noProof="1"/>
          </a:p>
        </p:txBody>
      </p:sp>
      <p:pic>
        <p:nvPicPr>
          <p:cNvPr id="3" name="Image 2" descr="Une image contenant pneu, Pièce auto, roue, Pneu de voiture&#10;&#10;Le contenu généré par l’IA peut être incorrect.">
            <a:extLst>
              <a:ext uri="{FF2B5EF4-FFF2-40B4-BE49-F238E27FC236}">
                <a16:creationId xmlns:a16="http://schemas.microsoft.com/office/drawing/2014/main" id="{E3B125B7-CBE9-02BA-6E87-B0ACD4137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6843" y="3744319"/>
            <a:ext cx="10085504" cy="623199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F07702F-D6F1-10CA-0382-C3B3B6EAA445}"/>
              </a:ext>
            </a:extLst>
          </p:cNvPr>
          <p:cNvSpPr txBox="1"/>
          <p:nvPr/>
        </p:nvSpPr>
        <p:spPr>
          <a:xfrm>
            <a:off x="8517533" y="9137264"/>
            <a:ext cx="105598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CH" sz="2000" noProof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Par Maximilian Lopizzo, Bryan Zweiacker, Ilyass Chelli, Trystan Gaillard</a:t>
            </a:r>
            <a:endParaRPr lang="fr-CH" sz="2000" noProof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/>
          <p:nvPr/>
        </p:nvSpPr>
        <p:spPr>
          <a:xfrm>
            <a:off x="-2457693" y="-683997"/>
            <a:ext cx="12424800" cy="117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6476" b="1" i="0" u="none" strike="noStrike" cap="none" noProof="1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01</a:t>
            </a:r>
            <a:endParaRPr lang="fr-CH" noProof="1">
              <a:solidFill>
                <a:srgbClr val="181818"/>
              </a:solidFill>
            </a:endParaRPr>
          </a:p>
        </p:txBody>
      </p:sp>
      <p:grpSp>
        <p:nvGrpSpPr>
          <p:cNvPr id="245" name="Google Shape;245;p21"/>
          <p:cNvGrpSpPr/>
          <p:nvPr/>
        </p:nvGrpSpPr>
        <p:grpSpPr>
          <a:xfrm>
            <a:off x="9492045" y="-4863761"/>
            <a:ext cx="13320260" cy="13320260"/>
            <a:chOff x="0" y="0"/>
            <a:chExt cx="812800" cy="812800"/>
          </a:xfrm>
        </p:grpSpPr>
        <p:sp>
          <p:nvSpPr>
            <p:cNvPr id="246" name="Google Shape;246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D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247" name="Google Shape;247;p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21"/>
          <p:cNvSpPr/>
          <p:nvPr/>
        </p:nvSpPr>
        <p:spPr>
          <a:xfrm>
            <a:off x="9144000" y="0"/>
            <a:ext cx="9144000" cy="6862926"/>
          </a:xfrm>
          <a:custGeom>
            <a:avLst/>
            <a:gdLst/>
            <a:ahLst/>
            <a:cxnLst/>
            <a:rect l="l" t="t" r="r" b="b"/>
            <a:pathLst>
              <a:path w="9144000" h="6862926" extrusionOk="0">
                <a:moveTo>
                  <a:pt x="0" y="0"/>
                </a:moveTo>
                <a:lnTo>
                  <a:pt x="9144000" y="0"/>
                </a:lnTo>
                <a:lnTo>
                  <a:pt x="9144000" y="6862926"/>
                </a:lnTo>
                <a:lnTo>
                  <a:pt x="0" y="6862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8417" r="-16659" b="-19912"/>
            </a:stretch>
          </a:blipFill>
          <a:ln>
            <a:noFill/>
          </a:ln>
        </p:spPr>
        <p:txBody>
          <a:bodyPr/>
          <a:lstStyle/>
          <a:p>
            <a:endParaRPr lang="fr-CH" noProof="1"/>
          </a:p>
        </p:txBody>
      </p:sp>
      <p:sp>
        <p:nvSpPr>
          <p:cNvPr id="249" name="Google Shape;249;p21"/>
          <p:cNvSpPr txBox="1"/>
          <p:nvPr/>
        </p:nvSpPr>
        <p:spPr>
          <a:xfrm>
            <a:off x="542086" y="6574790"/>
            <a:ext cx="860191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9000" b="1" i="0" u="none" strike="noStrike" cap="none" noProof="1">
                <a:solidFill>
                  <a:srgbClr val="F0F0F0"/>
                </a:solidFill>
                <a:latin typeface="Assistant"/>
                <a:ea typeface="Assistant"/>
                <a:cs typeface="Assistant"/>
                <a:sym typeface="Assistant"/>
              </a:rPr>
              <a:t>Problématique</a:t>
            </a:r>
            <a:endParaRPr lang="fr-CH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2"/>
          <p:cNvGrpSpPr/>
          <p:nvPr/>
        </p:nvGrpSpPr>
        <p:grpSpPr>
          <a:xfrm rot="13500000">
            <a:off x="-2158028" y="2589632"/>
            <a:ext cx="10139854" cy="10139854"/>
            <a:chOff x="0" y="0"/>
            <a:chExt cx="812800" cy="812800"/>
          </a:xfrm>
        </p:grpSpPr>
        <p:sp>
          <p:nvSpPr>
            <p:cNvPr id="257" name="Google Shape;257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D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258" name="Google Shape;258;p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22"/>
          <p:cNvSpPr txBox="1"/>
          <p:nvPr/>
        </p:nvSpPr>
        <p:spPr>
          <a:xfrm>
            <a:off x="8102890" y="3327173"/>
            <a:ext cx="947962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9000" b="1" i="0" u="none" strike="noStrike" cap="none" noProof="1">
                <a:solidFill>
                  <a:srgbClr val="202020"/>
                </a:solidFill>
                <a:latin typeface="Assistant"/>
                <a:ea typeface="Assistant"/>
                <a:cs typeface="Assistant"/>
                <a:sym typeface="Assistant"/>
              </a:rPr>
              <a:t>Problématique</a:t>
            </a:r>
            <a:endParaRPr lang="fr-CH" noProof="1"/>
          </a:p>
        </p:txBody>
      </p:sp>
      <p:grpSp>
        <p:nvGrpSpPr>
          <p:cNvPr id="262" name="Google Shape;262;p22"/>
          <p:cNvGrpSpPr/>
          <p:nvPr/>
        </p:nvGrpSpPr>
        <p:grpSpPr>
          <a:xfrm>
            <a:off x="10100909" y="344938"/>
            <a:ext cx="2245834" cy="683762"/>
            <a:chOff x="0" y="-38100"/>
            <a:chExt cx="591495" cy="180085"/>
          </a:xfrm>
        </p:grpSpPr>
        <p:sp>
          <p:nvSpPr>
            <p:cNvPr id="263" name="Google Shape;263;p22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264" name="Google Shape;264;p22"/>
            <p:cNvSpPr txBox="1"/>
            <p:nvPr/>
          </p:nvSpPr>
          <p:spPr>
            <a:xfrm>
              <a:off x="0" y="-38100"/>
              <a:ext cx="591495" cy="180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22"/>
          <p:cNvSpPr txBox="1"/>
          <p:nvPr/>
        </p:nvSpPr>
        <p:spPr>
          <a:xfrm>
            <a:off x="10221686" y="586747"/>
            <a:ext cx="2003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Problématique</a:t>
            </a:r>
            <a:endParaRPr lang="fr-CH" noProof="1"/>
          </a:p>
        </p:txBody>
      </p:sp>
      <p:grpSp>
        <p:nvGrpSpPr>
          <p:cNvPr id="266" name="Google Shape;266;p22"/>
          <p:cNvGrpSpPr/>
          <p:nvPr/>
        </p:nvGrpSpPr>
        <p:grpSpPr>
          <a:xfrm>
            <a:off x="12709268" y="344938"/>
            <a:ext cx="2245834" cy="683762"/>
            <a:chOff x="0" y="-38100"/>
            <a:chExt cx="591495" cy="180085"/>
          </a:xfrm>
        </p:grpSpPr>
        <p:sp>
          <p:nvSpPr>
            <p:cNvPr id="267" name="Google Shape;267;p22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268" name="Google Shape;268;p22"/>
            <p:cNvSpPr txBox="1"/>
            <p:nvPr/>
          </p:nvSpPr>
          <p:spPr>
            <a:xfrm>
              <a:off x="0" y="-38100"/>
              <a:ext cx="591495" cy="180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22"/>
          <p:cNvSpPr txBox="1"/>
          <p:nvPr/>
        </p:nvSpPr>
        <p:spPr>
          <a:xfrm>
            <a:off x="12977793" y="586747"/>
            <a:ext cx="170878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endParaRPr lang="fr-CH" noProof="1"/>
          </a:p>
        </p:txBody>
      </p:sp>
      <p:grpSp>
        <p:nvGrpSpPr>
          <p:cNvPr id="270" name="Google Shape;270;p22"/>
          <p:cNvGrpSpPr/>
          <p:nvPr/>
        </p:nvGrpSpPr>
        <p:grpSpPr>
          <a:xfrm>
            <a:off x="15317628" y="344938"/>
            <a:ext cx="2245834" cy="683762"/>
            <a:chOff x="0" y="-38100"/>
            <a:chExt cx="591495" cy="180085"/>
          </a:xfrm>
        </p:grpSpPr>
        <p:sp>
          <p:nvSpPr>
            <p:cNvPr id="271" name="Google Shape;271;p22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272" name="Google Shape;272;p22"/>
            <p:cNvSpPr txBox="1"/>
            <p:nvPr/>
          </p:nvSpPr>
          <p:spPr>
            <a:xfrm>
              <a:off x="0" y="-38100"/>
              <a:ext cx="591495" cy="180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22"/>
          <p:cNvSpPr txBox="1"/>
          <p:nvPr/>
        </p:nvSpPr>
        <p:spPr>
          <a:xfrm>
            <a:off x="15801596" y="586747"/>
            <a:ext cx="1277898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lang="fr-CH" noProof="1"/>
          </a:p>
        </p:txBody>
      </p:sp>
      <p:sp>
        <p:nvSpPr>
          <p:cNvPr id="274" name="Google Shape;274;p22"/>
          <p:cNvSpPr txBox="1"/>
          <p:nvPr/>
        </p:nvSpPr>
        <p:spPr>
          <a:xfrm>
            <a:off x="724538" y="586747"/>
            <a:ext cx="474885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MASTODON PROJECT - MBTI</a:t>
            </a:r>
            <a:endParaRPr lang="fr-CH" noProof="1"/>
          </a:p>
        </p:txBody>
      </p:sp>
      <p:cxnSp>
        <p:nvCxnSpPr>
          <p:cNvPr id="275" name="Google Shape;275;p22"/>
          <p:cNvCxnSpPr/>
          <p:nvPr/>
        </p:nvCxnSpPr>
        <p:spPr>
          <a:xfrm>
            <a:off x="5741916" y="749625"/>
            <a:ext cx="3872459" cy="0"/>
          </a:xfrm>
          <a:prstGeom prst="straightConnector1">
            <a:avLst/>
          </a:prstGeom>
          <a:noFill/>
          <a:ln w="19050" cap="flat" cmpd="sng">
            <a:solidFill>
              <a:srgbClr val="A6A6A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6" name="Google Shape;276;p22"/>
          <p:cNvSpPr txBox="1"/>
          <p:nvPr/>
        </p:nvSpPr>
        <p:spPr>
          <a:xfrm>
            <a:off x="9633425" y="5761359"/>
            <a:ext cx="7949087" cy="146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H" sz="22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La communication sans fil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fr-CH" sz="22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L'électronique embarquée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fr-CH" sz="22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Le développement microcontrôleur</a:t>
            </a:r>
          </a:p>
        </p:txBody>
      </p:sp>
      <p:pic>
        <p:nvPicPr>
          <p:cNvPr id="5" name="Image 4" descr="Une image contenant machine, ingénierie, Modèle réduit&#10;&#10;Le contenu généré par l’IA peut être incorrect.">
            <a:extLst>
              <a:ext uri="{FF2B5EF4-FFF2-40B4-BE49-F238E27FC236}">
                <a16:creationId xmlns:a16="http://schemas.microsoft.com/office/drawing/2014/main" id="{C308F726-E306-98E4-42C0-7CD560E8A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46223">
            <a:off x="-169602" y="2376833"/>
            <a:ext cx="5826910" cy="1005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/>
          <p:nvPr/>
        </p:nvSpPr>
        <p:spPr>
          <a:xfrm>
            <a:off x="-2457693" y="-683997"/>
            <a:ext cx="12424800" cy="117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6476" b="1" i="0" u="none" strike="noStrike" cap="none" noProof="1">
                <a:solidFill>
                  <a:srgbClr val="DBDBDB"/>
                </a:solidFill>
                <a:latin typeface="Assistant"/>
                <a:ea typeface="Assistant"/>
                <a:cs typeface="Assistant"/>
                <a:sym typeface="Assistant"/>
              </a:rPr>
              <a:t>02</a:t>
            </a:r>
            <a:endParaRPr lang="fr-CH" noProof="1">
              <a:solidFill>
                <a:srgbClr val="DBDBDB"/>
              </a:solidFill>
            </a:endParaRPr>
          </a:p>
        </p:txBody>
      </p:sp>
      <p:grpSp>
        <p:nvGrpSpPr>
          <p:cNvPr id="353" name="Google Shape;353;p25"/>
          <p:cNvGrpSpPr/>
          <p:nvPr/>
        </p:nvGrpSpPr>
        <p:grpSpPr>
          <a:xfrm>
            <a:off x="9492045" y="-4863761"/>
            <a:ext cx="13320260" cy="13320260"/>
            <a:chOff x="0" y="0"/>
            <a:chExt cx="812800" cy="812800"/>
          </a:xfrm>
        </p:grpSpPr>
        <p:sp>
          <p:nvSpPr>
            <p:cNvPr id="354" name="Google Shape;354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D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355" name="Google Shape;355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25"/>
          <p:cNvSpPr txBox="1"/>
          <p:nvPr/>
        </p:nvSpPr>
        <p:spPr>
          <a:xfrm>
            <a:off x="542086" y="6574790"/>
            <a:ext cx="860191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9000" b="1" i="0" u="none" strike="noStrike" cap="none" noProof="1">
                <a:solidFill>
                  <a:srgbClr val="202020"/>
                </a:solidFill>
                <a:latin typeface="Assistant"/>
                <a:ea typeface="Assistant"/>
                <a:cs typeface="Assistant"/>
                <a:sym typeface="Assistant"/>
              </a:rPr>
              <a:t>Solution</a:t>
            </a:r>
            <a:endParaRPr lang="fr-CH" noProof="1"/>
          </a:p>
        </p:txBody>
      </p:sp>
      <p:pic>
        <p:nvPicPr>
          <p:cNvPr id="3" name="Image 2" descr="Une image contenant Contrôleur de jeu, Appareil électronique, manette, machine&#10;&#10;Le contenu généré par l’IA peut être incorrect.">
            <a:extLst>
              <a:ext uri="{FF2B5EF4-FFF2-40B4-BE49-F238E27FC236}">
                <a16:creationId xmlns:a16="http://schemas.microsoft.com/office/drawing/2014/main" id="{411B2059-88E6-50D7-D565-B321C852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83102" y="1238198"/>
            <a:ext cx="6545928" cy="101855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23"/>
          <p:cNvGrpSpPr/>
          <p:nvPr/>
        </p:nvGrpSpPr>
        <p:grpSpPr>
          <a:xfrm>
            <a:off x="0" y="-144661"/>
            <a:ext cx="9144000" cy="10431661"/>
            <a:chOff x="0" y="-38100"/>
            <a:chExt cx="2408296" cy="2747433"/>
          </a:xfrm>
        </p:grpSpPr>
        <p:sp>
          <p:nvSpPr>
            <p:cNvPr id="282" name="Google Shape;282;p2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5DF5A"/>
            </a:solidFill>
            <a:ln>
              <a:noFill/>
            </a:ln>
          </p:spPr>
          <p:txBody>
            <a:bodyPr/>
            <a:lstStyle/>
            <a:p>
              <a:endParaRPr lang="fr-CH" noProof="1"/>
            </a:p>
          </p:txBody>
        </p:sp>
        <p:sp>
          <p:nvSpPr>
            <p:cNvPr id="283" name="Google Shape;283;p23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23"/>
          <p:cNvGrpSpPr/>
          <p:nvPr/>
        </p:nvGrpSpPr>
        <p:grpSpPr>
          <a:xfrm>
            <a:off x="5204282" y="1537516"/>
            <a:ext cx="7879435" cy="7879435"/>
            <a:chOff x="0" y="0"/>
            <a:chExt cx="812800" cy="812800"/>
          </a:xfrm>
        </p:grpSpPr>
        <p:sp>
          <p:nvSpPr>
            <p:cNvPr id="285" name="Google Shape;285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286" name="Google Shape;286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" name="Google Shape;287;p23"/>
          <p:cNvGrpSpPr/>
          <p:nvPr/>
        </p:nvGrpSpPr>
        <p:grpSpPr>
          <a:xfrm>
            <a:off x="12708407" y="374044"/>
            <a:ext cx="2245834" cy="683762"/>
            <a:chOff x="0" y="-38100"/>
            <a:chExt cx="591495" cy="180085"/>
          </a:xfrm>
        </p:grpSpPr>
        <p:sp>
          <p:nvSpPr>
            <p:cNvPr id="288" name="Google Shape;288;p23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289" name="Google Shape;289;p23"/>
            <p:cNvSpPr txBox="1"/>
            <p:nvPr/>
          </p:nvSpPr>
          <p:spPr>
            <a:xfrm>
              <a:off x="0" y="-38100"/>
              <a:ext cx="591495" cy="180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23"/>
          <p:cNvGrpSpPr/>
          <p:nvPr/>
        </p:nvGrpSpPr>
        <p:grpSpPr>
          <a:xfrm>
            <a:off x="10099186" y="374044"/>
            <a:ext cx="2245834" cy="683762"/>
            <a:chOff x="0" y="-38100"/>
            <a:chExt cx="591495" cy="180085"/>
          </a:xfrm>
        </p:grpSpPr>
        <p:sp>
          <p:nvSpPr>
            <p:cNvPr id="291" name="Google Shape;291;p23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292" name="Google Shape;292;p23"/>
            <p:cNvSpPr txBox="1"/>
            <p:nvPr/>
          </p:nvSpPr>
          <p:spPr>
            <a:xfrm>
              <a:off x="0" y="-38100"/>
              <a:ext cx="591495" cy="180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23"/>
          <p:cNvGrpSpPr/>
          <p:nvPr/>
        </p:nvGrpSpPr>
        <p:grpSpPr>
          <a:xfrm>
            <a:off x="15317628" y="344938"/>
            <a:ext cx="2245834" cy="683762"/>
            <a:chOff x="0" y="-38100"/>
            <a:chExt cx="591495" cy="180085"/>
          </a:xfrm>
        </p:grpSpPr>
        <p:sp>
          <p:nvSpPr>
            <p:cNvPr id="294" name="Google Shape;294;p23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295" name="Google Shape;295;p23"/>
            <p:cNvSpPr txBox="1"/>
            <p:nvPr/>
          </p:nvSpPr>
          <p:spPr>
            <a:xfrm>
              <a:off x="0" y="-38100"/>
              <a:ext cx="591495" cy="180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96" name="Google Shape;296;p23"/>
          <p:cNvCxnSpPr/>
          <p:nvPr/>
        </p:nvCxnSpPr>
        <p:spPr>
          <a:xfrm>
            <a:off x="5741916" y="749625"/>
            <a:ext cx="3872459" cy="0"/>
          </a:xfrm>
          <a:prstGeom prst="straightConnector1">
            <a:avLst/>
          </a:prstGeom>
          <a:noFill/>
          <a:ln w="19050" cap="flat" cmpd="sng">
            <a:solidFill>
              <a:srgbClr val="A6A6A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97" name="Google Shape;297;p23"/>
          <p:cNvGrpSpPr/>
          <p:nvPr/>
        </p:nvGrpSpPr>
        <p:grpSpPr>
          <a:xfrm>
            <a:off x="5709855" y="2001390"/>
            <a:ext cx="6868290" cy="6868290"/>
            <a:chOff x="0" y="0"/>
            <a:chExt cx="812800" cy="812800"/>
          </a:xfrm>
        </p:grpSpPr>
        <p:sp>
          <p:nvSpPr>
            <p:cNvPr id="298" name="Google Shape;298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299" name="Google Shape;299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23"/>
          <p:cNvSpPr txBox="1"/>
          <p:nvPr/>
        </p:nvSpPr>
        <p:spPr>
          <a:xfrm>
            <a:off x="11796589" y="7125972"/>
            <a:ext cx="5779978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9000" b="1" i="0" u="none" strike="noStrike" cap="none" noProof="1">
                <a:solidFill>
                  <a:srgbClr val="202020"/>
                </a:solidFill>
                <a:latin typeface="Assistant"/>
                <a:ea typeface="Assistant"/>
                <a:cs typeface="Assistant"/>
                <a:sym typeface="Assistant"/>
              </a:rPr>
              <a:t>Solution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CH" noProof="1"/>
          </a:p>
        </p:txBody>
      </p:sp>
      <p:sp>
        <p:nvSpPr>
          <p:cNvPr id="301" name="Google Shape;301;p23"/>
          <p:cNvSpPr txBox="1"/>
          <p:nvPr/>
        </p:nvSpPr>
        <p:spPr>
          <a:xfrm>
            <a:off x="724538" y="1831508"/>
            <a:ext cx="3847500" cy="38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fr-CH" sz="2200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Microcontrôleur</a:t>
            </a:r>
            <a:endParaRPr lang="fr-CH" noProof="1"/>
          </a:p>
        </p:txBody>
      </p:sp>
      <p:grpSp>
        <p:nvGrpSpPr>
          <p:cNvPr id="302" name="Google Shape;302;p23"/>
          <p:cNvGrpSpPr/>
          <p:nvPr/>
        </p:nvGrpSpPr>
        <p:grpSpPr>
          <a:xfrm>
            <a:off x="724538" y="4237905"/>
            <a:ext cx="4038075" cy="905595"/>
            <a:chOff x="0" y="0"/>
            <a:chExt cx="5384100" cy="1207460"/>
          </a:xfrm>
        </p:grpSpPr>
        <p:sp>
          <p:nvSpPr>
            <p:cNvPr id="303" name="Google Shape;303;p23"/>
            <p:cNvSpPr txBox="1"/>
            <p:nvPr/>
          </p:nvSpPr>
          <p:spPr>
            <a:xfrm>
              <a:off x="0" y="0"/>
              <a:ext cx="5384100" cy="707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3000" b="1" i="0" u="none" strike="noStrike" cap="none" noProof="1">
                  <a:solidFill>
                    <a:srgbClr val="20202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Driver</a:t>
              </a:r>
              <a:endParaRPr lang="fr-CH" noProof="1"/>
            </a:p>
          </p:txBody>
        </p:sp>
        <p:sp>
          <p:nvSpPr>
            <p:cNvPr id="304" name="Google Shape;304;p23"/>
            <p:cNvSpPr txBox="1"/>
            <p:nvPr/>
          </p:nvSpPr>
          <p:spPr>
            <a:xfrm>
              <a:off x="0" y="688344"/>
              <a:ext cx="5384100" cy="5191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200" b="0" i="0" u="none" strike="noStrike" cap="none" noProof="1">
                  <a:solidFill>
                    <a:srgbClr val="2020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Contrôleur moteur</a:t>
              </a:r>
              <a:endParaRPr lang="fr-CH" noProof="1"/>
            </a:p>
          </p:txBody>
        </p:sp>
      </p:grpSp>
      <p:grpSp>
        <p:nvGrpSpPr>
          <p:cNvPr id="305" name="Google Shape;305;p23"/>
          <p:cNvGrpSpPr/>
          <p:nvPr/>
        </p:nvGrpSpPr>
        <p:grpSpPr>
          <a:xfrm rot="-505505">
            <a:off x="4685460" y="5414549"/>
            <a:ext cx="8587027" cy="2181251"/>
            <a:chOff x="0" y="0"/>
            <a:chExt cx="2988430" cy="759112"/>
          </a:xfrm>
        </p:grpSpPr>
        <p:sp>
          <p:nvSpPr>
            <p:cNvPr id="306" name="Google Shape;306;p23"/>
            <p:cNvSpPr/>
            <p:nvPr/>
          </p:nvSpPr>
          <p:spPr>
            <a:xfrm>
              <a:off x="0" y="0"/>
              <a:ext cx="2988430" cy="759112"/>
            </a:xfrm>
            <a:custGeom>
              <a:avLst/>
              <a:gdLst/>
              <a:ahLst/>
              <a:cxnLst/>
              <a:rect l="l" t="t" r="r" b="b"/>
              <a:pathLst>
                <a:path w="2988430" h="759112" extrusionOk="0">
                  <a:moveTo>
                    <a:pt x="1494215" y="0"/>
                  </a:moveTo>
                  <a:cubicBezTo>
                    <a:pt x="668983" y="0"/>
                    <a:pt x="0" y="169933"/>
                    <a:pt x="0" y="379556"/>
                  </a:cubicBezTo>
                  <a:cubicBezTo>
                    <a:pt x="0" y="589179"/>
                    <a:pt x="668983" y="759112"/>
                    <a:pt x="1494215" y="759112"/>
                  </a:cubicBezTo>
                  <a:cubicBezTo>
                    <a:pt x="2319447" y="759112"/>
                    <a:pt x="2988430" y="589179"/>
                    <a:pt x="2988430" y="379556"/>
                  </a:cubicBezTo>
                  <a:cubicBezTo>
                    <a:pt x="2988430" y="169933"/>
                    <a:pt x="2319447" y="0"/>
                    <a:pt x="1494215" y="0"/>
                  </a:cubicBezTo>
                  <a:close/>
                </a:path>
              </a:pathLst>
            </a:custGeom>
            <a:solidFill>
              <a:srgbClr val="000000">
                <a:alpha val="1176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307" name="Google Shape;307;p23"/>
            <p:cNvSpPr txBox="1"/>
            <p:nvPr/>
          </p:nvSpPr>
          <p:spPr>
            <a:xfrm>
              <a:off x="280165" y="33067"/>
              <a:ext cx="2428100" cy="654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9" name="Google Shape;309;p23"/>
          <p:cNvSpPr txBox="1"/>
          <p:nvPr/>
        </p:nvSpPr>
        <p:spPr>
          <a:xfrm>
            <a:off x="724538" y="1323404"/>
            <a:ext cx="4429500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000" b="1" i="0" u="none" strike="noStrike" cap="none" noProof="1">
                <a:solidFill>
                  <a:srgbClr val="20202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ESP32-D</a:t>
            </a:r>
            <a:endParaRPr lang="fr-CH" noProof="1"/>
          </a:p>
        </p:txBody>
      </p:sp>
      <p:sp>
        <p:nvSpPr>
          <p:cNvPr id="310" name="Google Shape;310;p23"/>
          <p:cNvSpPr txBox="1"/>
          <p:nvPr/>
        </p:nvSpPr>
        <p:spPr>
          <a:xfrm>
            <a:off x="10343214" y="586747"/>
            <a:ext cx="173885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Problématique</a:t>
            </a:r>
            <a:endParaRPr lang="fr-CH" noProof="1"/>
          </a:p>
        </p:txBody>
      </p:sp>
      <p:sp>
        <p:nvSpPr>
          <p:cNvPr id="311" name="Google Shape;311;p23"/>
          <p:cNvSpPr txBox="1"/>
          <p:nvPr/>
        </p:nvSpPr>
        <p:spPr>
          <a:xfrm>
            <a:off x="12977793" y="586747"/>
            <a:ext cx="170878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endParaRPr lang="fr-CH" noProof="1"/>
          </a:p>
        </p:txBody>
      </p:sp>
      <p:sp>
        <p:nvSpPr>
          <p:cNvPr id="312" name="Google Shape;312;p23"/>
          <p:cNvSpPr txBox="1"/>
          <p:nvPr/>
        </p:nvSpPr>
        <p:spPr>
          <a:xfrm>
            <a:off x="15801596" y="586747"/>
            <a:ext cx="1277898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lang="fr-CH" noProof="1"/>
          </a:p>
        </p:txBody>
      </p:sp>
      <p:grpSp>
        <p:nvGrpSpPr>
          <p:cNvPr id="313" name="Google Shape;313;p23"/>
          <p:cNvGrpSpPr/>
          <p:nvPr/>
        </p:nvGrpSpPr>
        <p:grpSpPr>
          <a:xfrm>
            <a:off x="724538" y="7638165"/>
            <a:ext cx="4057985" cy="959736"/>
            <a:chOff x="0" y="0"/>
            <a:chExt cx="5410647" cy="1279648"/>
          </a:xfrm>
        </p:grpSpPr>
        <p:sp>
          <p:nvSpPr>
            <p:cNvPr id="314" name="Google Shape;314;p23"/>
            <p:cNvSpPr txBox="1"/>
            <p:nvPr/>
          </p:nvSpPr>
          <p:spPr>
            <a:xfrm>
              <a:off x="0" y="0"/>
              <a:ext cx="5384100" cy="755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fr-CH" sz="3200" dirty="0"/>
                <a:t>Contrôleur PS4</a:t>
              </a:r>
              <a:endParaRPr lang="fr-CH" noProof="1"/>
            </a:p>
          </p:txBody>
        </p:sp>
        <p:sp>
          <p:nvSpPr>
            <p:cNvPr id="315" name="Google Shape;315;p23"/>
            <p:cNvSpPr txBox="1"/>
            <p:nvPr/>
          </p:nvSpPr>
          <p:spPr>
            <a:xfrm>
              <a:off x="26547" y="760532"/>
              <a:ext cx="5384100" cy="5191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200" b="0" i="0" u="none" strike="noStrike" cap="none" noProof="1">
                  <a:solidFill>
                    <a:srgbClr val="2020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Contrôle du véhicule</a:t>
              </a:r>
              <a:endParaRPr lang="fr-CH" noProof="1"/>
            </a:p>
          </p:txBody>
        </p:sp>
      </p:grpSp>
      <p:sp>
        <p:nvSpPr>
          <p:cNvPr id="316" name="Google Shape;316;p23"/>
          <p:cNvSpPr txBox="1"/>
          <p:nvPr/>
        </p:nvSpPr>
        <p:spPr>
          <a:xfrm>
            <a:off x="724538" y="586747"/>
            <a:ext cx="474885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fr-CH" sz="1800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MASTODON PROJECT - MBTI</a:t>
            </a:r>
            <a:endParaRPr lang="fr-CH" sz="1800" noProof="1"/>
          </a:p>
        </p:txBody>
      </p:sp>
      <p:pic>
        <p:nvPicPr>
          <p:cNvPr id="3" name="Image 2" descr="Une image contenant pneu, roue, Pièce auto, Pneu de voiture&#10;&#10;Le contenu généré par l’IA peut être incorrect.">
            <a:extLst>
              <a:ext uri="{FF2B5EF4-FFF2-40B4-BE49-F238E27FC236}">
                <a16:creationId xmlns:a16="http://schemas.microsoft.com/office/drawing/2014/main" id="{4314C200-CB79-0AEF-6392-8A043D41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753" y="3244920"/>
            <a:ext cx="7772400" cy="524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F5A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0"/>
          <p:cNvSpPr txBox="1"/>
          <p:nvPr/>
        </p:nvSpPr>
        <p:spPr>
          <a:xfrm>
            <a:off x="-2457693" y="-683997"/>
            <a:ext cx="12424800" cy="117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6476" b="1" i="0" u="none" strike="noStrike" cap="none" noProof="1">
                <a:solidFill>
                  <a:srgbClr val="97CC54"/>
                </a:solidFill>
                <a:latin typeface="Assistant"/>
                <a:ea typeface="Assistant"/>
                <a:cs typeface="Assistant"/>
                <a:sym typeface="Assistant"/>
              </a:rPr>
              <a:t>03</a:t>
            </a:r>
            <a:endParaRPr lang="fr-CH" noProof="1">
              <a:solidFill>
                <a:srgbClr val="97CC54"/>
              </a:solidFill>
            </a:endParaRPr>
          </a:p>
        </p:txBody>
      </p:sp>
      <p:grpSp>
        <p:nvGrpSpPr>
          <p:cNvPr id="464" name="Google Shape;464;p30"/>
          <p:cNvGrpSpPr/>
          <p:nvPr/>
        </p:nvGrpSpPr>
        <p:grpSpPr>
          <a:xfrm>
            <a:off x="9492045" y="-4863761"/>
            <a:ext cx="13320260" cy="13320260"/>
            <a:chOff x="0" y="0"/>
            <a:chExt cx="812800" cy="812800"/>
          </a:xfrm>
        </p:grpSpPr>
        <p:sp>
          <p:nvSpPr>
            <p:cNvPr id="465" name="Google Shape;46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466" name="Google Shape;466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p30"/>
          <p:cNvSpPr txBox="1"/>
          <p:nvPr/>
        </p:nvSpPr>
        <p:spPr>
          <a:xfrm>
            <a:off x="542086" y="6574790"/>
            <a:ext cx="8601914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9000" b="1" noProof="1">
                <a:solidFill>
                  <a:srgbClr val="202020"/>
                </a:solidFill>
                <a:latin typeface="Assistant"/>
                <a:ea typeface="Assistant"/>
                <a:cs typeface="Assistant"/>
                <a:sym typeface="Assistant"/>
              </a:rPr>
              <a:t>Résultat</a:t>
            </a:r>
            <a:r>
              <a:rPr lang="fr-CH" sz="9000" b="1" i="0" u="none" strike="noStrike" cap="none" noProof="1">
                <a:solidFill>
                  <a:srgbClr val="202020"/>
                </a:solidFill>
                <a:latin typeface="Assistant"/>
                <a:ea typeface="Assistant"/>
                <a:cs typeface="Assistant"/>
                <a:sym typeface="Assistant"/>
              </a:rPr>
              <a:t> &amp; Conclusion</a:t>
            </a:r>
            <a:endParaRPr lang="fr-CH" noProof="1"/>
          </a:p>
        </p:txBody>
      </p:sp>
      <p:pic>
        <p:nvPicPr>
          <p:cNvPr id="3" name="Image 2" descr="Une image contenant Appareils électroniques, Ingénierie électronique, Composant électronique, Composant de circuit&#10;&#10;Le contenu généré par l’IA peut être incorrect.">
            <a:extLst>
              <a:ext uri="{FF2B5EF4-FFF2-40B4-BE49-F238E27FC236}">
                <a16:creationId xmlns:a16="http://schemas.microsoft.com/office/drawing/2014/main" id="{FAA033EE-F7B6-2134-7A78-A163F56A0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84037">
            <a:off x="12143779" y="2201413"/>
            <a:ext cx="3626463" cy="65507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26"/>
          <p:cNvGrpSpPr/>
          <p:nvPr/>
        </p:nvGrpSpPr>
        <p:grpSpPr>
          <a:xfrm>
            <a:off x="12041224" y="6595490"/>
            <a:ext cx="5518884" cy="3037576"/>
            <a:chOff x="0" y="-38100"/>
            <a:chExt cx="1545975" cy="850900"/>
          </a:xfrm>
        </p:grpSpPr>
        <p:sp>
          <p:nvSpPr>
            <p:cNvPr id="364" name="Google Shape;364;p26"/>
            <p:cNvSpPr/>
            <p:nvPr/>
          </p:nvSpPr>
          <p:spPr>
            <a:xfrm>
              <a:off x="0" y="0"/>
              <a:ext cx="1545975" cy="812800"/>
            </a:xfrm>
            <a:custGeom>
              <a:avLst/>
              <a:gdLst/>
              <a:ahLst/>
              <a:cxnLst/>
              <a:rect l="l" t="t" r="r" b="b"/>
              <a:pathLst>
                <a:path w="1545975" h="812800" extrusionOk="0">
                  <a:moveTo>
                    <a:pt x="71543" y="0"/>
                  </a:moveTo>
                  <a:lnTo>
                    <a:pt x="1474432" y="0"/>
                  </a:lnTo>
                  <a:cubicBezTo>
                    <a:pt x="1493407" y="0"/>
                    <a:pt x="1511604" y="7538"/>
                    <a:pt x="1525021" y="20954"/>
                  </a:cubicBezTo>
                  <a:cubicBezTo>
                    <a:pt x="1538438" y="34371"/>
                    <a:pt x="1545975" y="52569"/>
                    <a:pt x="1545975" y="71543"/>
                  </a:cubicBezTo>
                  <a:lnTo>
                    <a:pt x="1545975" y="741257"/>
                  </a:lnTo>
                  <a:cubicBezTo>
                    <a:pt x="1545975" y="760231"/>
                    <a:pt x="1538438" y="778429"/>
                    <a:pt x="1525021" y="791846"/>
                  </a:cubicBezTo>
                  <a:cubicBezTo>
                    <a:pt x="1511604" y="805262"/>
                    <a:pt x="1493407" y="812800"/>
                    <a:pt x="1474432" y="812800"/>
                  </a:cubicBezTo>
                  <a:lnTo>
                    <a:pt x="71543" y="812800"/>
                  </a:lnTo>
                  <a:cubicBezTo>
                    <a:pt x="52569" y="812800"/>
                    <a:pt x="34371" y="805262"/>
                    <a:pt x="20954" y="791846"/>
                  </a:cubicBezTo>
                  <a:cubicBezTo>
                    <a:pt x="7538" y="778429"/>
                    <a:pt x="0" y="760231"/>
                    <a:pt x="0" y="741257"/>
                  </a:cubicBezTo>
                  <a:lnTo>
                    <a:pt x="0" y="71543"/>
                  </a:lnTo>
                  <a:cubicBezTo>
                    <a:pt x="0" y="52569"/>
                    <a:pt x="7538" y="34371"/>
                    <a:pt x="20954" y="20954"/>
                  </a:cubicBezTo>
                  <a:cubicBezTo>
                    <a:pt x="34371" y="7538"/>
                    <a:pt x="52569" y="0"/>
                    <a:pt x="71543" y="0"/>
                  </a:cubicBezTo>
                  <a:close/>
                </a:path>
              </a:pathLst>
            </a:custGeom>
            <a:solidFill>
              <a:srgbClr val="A5D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365" name="Google Shape;365;p26"/>
            <p:cNvSpPr txBox="1"/>
            <p:nvPr/>
          </p:nvSpPr>
          <p:spPr>
            <a:xfrm>
              <a:off x="0" y="-38100"/>
              <a:ext cx="1545975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p26"/>
          <p:cNvGrpSpPr/>
          <p:nvPr/>
        </p:nvGrpSpPr>
        <p:grpSpPr>
          <a:xfrm>
            <a:off x="6384558" y="6595490"/>
            <a:ext cx="5518884" cy="3037576"/>
            <a:chOff x="0" y="-38100"/>
            <a:chExt cx="1545975" cy="850900"/>
          </a:xfrm>
        </p:grpSpPr>
        <p:sp>
          <p:nvSpPr>
            <p:cNvPr id="367" name="Google Shape;367;p26"/>
            <p:cNvSpPr/>
            <p:nvPr/>
          </p:nvSpPr>
          <p:spPr>
            <a:xfrm>
              <a:off x="0" y="0"/>
              <a:ext cx="1545975" cy="812800"/>
            </a:xfrm>
            <a:custGeom>
              <a:avLst/>
              <a:gdLst/>
              <a:ahLst/>
              <a:cxnLst/>
              <a:rect l="l" t="t" r="r" b="b"/>
              <a:pathLst>
                <a:path w="1545975" h="812800" extrusionOk="0">
                  <a:moveTo>
                    <a:pt x="71543" y="0"/>
                  </a:moveTo>
                  <a:lnTo>
                    <a:pt x="1474432" y="0"/>
                  </a:lnTo>
                  <a:cubicBezTo>
                    <a:pt x="1493407" y="0"/>
                    <a:pt x="1511604" y="7538"/>
                    <a:pt x="1525021" y="20954"/>
                  </a:cubicBezTo>
                  <a:cubicBezTo>
                    <a:pt x="1538438" y="34371"/>
                    <a:pt x="1545975" y="52569"/>
                    <a:pt x="1545975" y="71543"/>
                  </a:cubicBezTo>
                  <a:lnTo>
                    <a:pt x="1545975" y="741257"/>
                  </a:lnTo>
                  <a:cubicBezTo>
                    <a:pt x="1545975" y="760231"/>
                    <a:pt x="1538438" y="778429"/>
                    <a:pt x="1525021" y="791846"/>
                  </a:cubicBezTo>
                  <a:cubicBezTo>
                    <a:pt x="1511604" y="805262"/>
                    <a:pt x="1493407" y="812800"/>
                    <a:pt x="1474432" y="812800"/>
                  </a:cubicBezTo>
                  <a:lnTo>
                    <a:pt x="71543" y="812800"/>
                  </a:lnTo>
                  <a:cubicBezTo>
                    <a:pt x="52569" y="812800"/>
                    <a:pt x="34371" y="805262"/>
                    <a:pt x="20954" y="791846"/>
                  </a:cubicBezTo>
                  <a:cubicBezTo>
                    <a:pt x="7538" y="778429"/>
                    <a:pt x="0" y="760231"/>
                    <a:pt x="0" y="741257"/>
                  </a:cubicBezTo>
                  <a:lnTo>
                    <a:pt x="0" y="71543"/>
                  </a:lnTo>
                  <a:cubicBezTo>
                    <a:pt x="0" y="52569"/>
                    <a:pt x="7538" y="34371"/>
                    <a:pt x="20954" y="20954"/>
                  </a:cubicBezTo>
                  <a:cubicBezTo>
                    <a:pt x="34371" y="7538"/>
                    <a:pt x="52569" y="0"/>
                    <a:pt x="71543" y="0"/>
                  </a:cubicBezTo>
                  <a:close/>
                </a:path>
              </a:pathLst>
            </a:custGeom>
            <a:solidFill>
              <a:srgbClr val="A5D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368" name="Google Shape;368;p26"/>
            <p:cNvSpPr txBox="1"/>
            <p:nvPr/>
          </p:nvSpPr>
          <p:spPr>
            <a:xfrm>
              <a:off x="0" y="-38100"/>
              <a:ext cx="1545975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26"/>
          <p:cNvGrpSpPr/>
          <p:nvPr/>
        </p:nvGrpSpPr>
        <p:grpSpPr>
          <a:xfrm rot="-144725">
            <a:off x="6685398" y="4974609"/>
            <a:ext cx="10435592" cy="1053668"/>
            <a:chOff x="0" y="-4108"/>
            <a:chExt cx="3631762" cy="366694"/>
          </a:xfrm>
        </p:grpSpPr>
        <p:sp>
          <p:nvSpPr>
            <p:cNvPr id="370" name="Google Shape;370;p26"/>
            <p:cNvSpPr/>
            <p:nvPr/>
          </p:nvSpPr>
          <p:spPr>
            <a:xfrm>
              <a:off x="0" y="0"/>
              <a:ext cx="3631762" cy="362586"/>
            </a:xfrm>
            <a:custGeom>
              <a:avLst/>
              <a:gdLst/>
              <a:ahLst/>
              <a:cxnLst/>
              <a:rect l="l" t="t" r="r" b="b"/>
              <a:pathLst>
                <a:path w="3631762" h="362586" extrusionOk="0">
                  <a:moveTo>
                    <a:pt x="1815881" y="0"/>
                  </a:moveTo>
                  <a:cubicBezTo>
                    <a:pt x="812998" y="0"/>
                    <a:pt x="0" y="81168"/>
                    <a:pt x="0" y="181293"/>
                  </a:cubicBezTo>
                  <a:cubicBezTo>
                    <a:pt x="0" y="281419"/>
                    <a:pt x="812998" y="362586"/>
                    <a:pt x="1815881" y="362586"/>
                  </a:cubicBezTo>
                  <a:cubicBezTo>
                    <a:pt x="2818764" y="362586"/>
                    <a:pt x="3631762" y="281419"/>
                    <a:pt x="3631762" y="181293"/>
                  </a:cubicBezTo>
                  <a:cubicBezTo>
                    <a:pt x="3631762" y="81168"/>
                    <a:pt x="2818764" y="0"/>
                    <a:pt x="1815881" y="0"/>
                  </a:cubicBezTo>
                  <a:close/>
                </a:path>
              </a:pathLst>
            </a:custGeom>
            <a:solidFill>
              <a:srgbClr val="000000">
                <a:alpha val="3686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371" name="Google Shape;371;p26"/>
            <p:cNvSpPr txBox="1"/>
            <p:nvPr/>
          </p:nvSpPr>
          <p:spPr>
            <a:xfrm>
              <a:off x="340478" y="-4108"/>
              <a:ext cx="295080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26"/>
          <p:cNvGrpSpPr/>
          <p:nvPr/>
        </p:nvGrpSpPr>
        <p:grpSpPr>
          <a:xfrm>
            <a:off x="727891" y="6595490"/>
            <a:ext cx="5518884" cy="3037576"/>
            <a:chOff x="0" y="-38100"/>
            <a:chExt cx="1545975" cy="850900"/>
          </a:xfrm>
        </p:grpSpPr>
        <p:sp>
          <p:nvSpPr>
            <p:cNvPr id="374" name="Google Shape;374;p26"/>
            <p:cNvSpPr/>
            <p:nvPr/>
          </p:nvSpPr>
          <p:spPr>
            <a:xfrm>
              <a:off x="0" y="0"/>
              <a:ext cx="1545975" cy="812800"/>
            </a:xfrm>
            <a:custGeom>
              <a:avLst/>
              <a:gdLst/>
              <a:ahLst/>
              <a:cxnLst/>
              <a:rect l="l" t="t" r="r" b="b"/>
              <a:pathLst>
                <a:path w="1545975" h="812800" extrusionOk="0">
                  <a:moveTo>
                    <a:pt x="71543" y="0"/>
                  </a:moveTo>
                  <a:lnTo>
                    <a:pt x="1474432" y="0"/>
                  </a:lnTo>
                  <a:cubicBezTo>
                    <a:pt x="1493407" y="0"/>
                    <a:pt x="1511604" y="7538"/>
                    <a:pt x="1525021" y="20954"/>
                  </a:cubicBezTo>
                  <a:cubicBezTo>
                    <a:pt x="1538438" y="34371"/>
                    <a:pt x="1545975" y="52569"/>
                    <a:pt x="1545975" y="71543"/>
                  </a:cubicBezTo>
                  <a:lnTo>
                    <a:pt x="1545975" y="741257"/>
                  </a:lnTo>
                  <a:cubicBezTo>
                    <a:pt x="1545975" y="760231"/>
                    <a:pt x="1538438" y="778429"/>
                    <a:pt x="1525021" y="791846"/>
                  </a:cubicBezTo>
                  <a:cubicBezTo>
                    <a:pt x="1511604" y="805262"/>
                    <a:pt x="1493407" y="812800"/>
                    <a:pt x="1474432" y="812800"/>
                  </a:cubicBezTo>
                  <a:lnTo>
                    <a:pt x="71543" y="812800"/>
                  </a:lnTo>
                  <a:cubicBezTo>
                    <a:pt x="52569" y="812800"/>
                    <a:pt x="34371" y="805262"/>
                    <a:pt x="20954" y="791846"/>
                  </a:cubicBezTo>
                  <a:cubicBezTo>
                    <a:pt x="7538" y="778429"/>
                    <a:pt x="0" y="760231"/>
                    <a:pt x="0" y="741257"/>
                  </a:cubicBezTo>
                  <a:lnTo>
                    <a:pt x="0" y="71543"/>
                  </a:lnTo>
                  <a:cubicBezTo>
                    <a:pt x="0" y="52569"/>
                    <a:pt x="7538" y="34371"/>
                    <a:pt x="20954" y="20954"/>
                  </a:cubicBezTo>
                  <a:cubicBezTo>
                    <a:pt x="34371" y="7538"/>
                    <a:pt x="52569" y="0"/>
                    <a:pt x="715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375" name="Google Shape;375;p26"/>
            <p:cNvSpPr txBox="1"/>
            <p:nvPr/>
          </p:nvSpPr>
          <p:spPr>
            <a:xfrm>
              <a:off x="0" y="-38100"/>
              <a:ext cx="1545975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26"/>
          <p:cNvSpPr txBox="1"/>
          <p:nvPr/>
        </p:nvSpPr>
        <p:spPr>
          <a:xfrm>
            <a:off x="727891" y="1913152"/>
            <a:ext cx="55626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9000" b="1" i="0" u="none" strike="noStrike" cap="none" noProof="1">
                <a:solidFill>
                  <a:srgbClr val="202020"/>
                </a:solidFill>
                <a:latin typeface="Assistant"/>
                <a:ea typeface="Assistant"/>
                <a:cs typeface="Assistant"/>
                <a:sym typeface="Assistant"/>
              </a:rPr>
              <a:t>Résultat</a:t>
            </a:r>
            <a:endParaRPr lang="fr-CH" noProof="1"/>
          </a:p>
        </p:txBody>
      </p:sp>
      <p:sp>
        <p:nvSpPr>
          <p:cNvPr id="377" name="Google Shape;377;p26"/>
          <p:cNvSpPr txBox="1"/>
          <p:nvPr/>
        </p:nvSpPr>
        <p:spPr>
          <a:xfrm>
            <a:off x="6779592" y="7267883"/>
            <a:ext cx="4444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CH" sz="3000" b="1" i="0" u="none" strike="noStrike" cap="none" noProof="1">
                <a:solidFill>
                  <a:srgbClr val="20202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Connection Bluetooth</a:t>
            </a:r>
            <a:endParaRPr lang="fr-CH" noProof="1"/>
          </a:p>
        </p:txBody>
      </p:sp>
      <p:sp>
        <p:nvSpPr>
          <p:cNvPr id="378" name="Google Shape;378;p26"/>
          <p:cNvSpPr txBox="1"/>
          <p:nvPr/>
        </p:nvSpPr>
        <p:spPr>
          <a:xfrm>
            <a:off x="12436842" y="7267883"/>
            <a:ext cx="40038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000" b="1" i="0" u="none" strike="noStrike" cap="none" noProof="1">
                <a:solidFill>
                  <a:srgbClr val="20202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Capteurs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CH" noProof="1"/>
          </a:p>
        </p:txBody>
      </p:sp>
      <p:sp>
        <p:nvSpPr>
          <p:cNvPr id="379" name="Google Shape;379;p26"/>
          <p:cNvSpPr txBox="1"/>
          <p:nvPr/>
        </p:nvSpPr>
        <p:spPr>
          <a:xfrm>
            <a:off x="1028700" y="7267883"/>
            <a:ext cx="4822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000" b="1" i="0" u="none" strike="noStrike" cap="none" noProof="1">
                <a:solidFill>
                  <a:srgbClr val="F0F0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Direction complète</a:t>
            </a:r>
            <a:endParaRPr lang="fr-CH" noProof="1"/>
          </a:p>
        </p:txBody>
      </p:sp>
      <p:sp>
        <p:nvSpPr>
          <p:cNvPr id="380" name="Google Shape;380;p26"/>
          <p:cNvSpPr txBox="1"/>
          <p:nvPr/>
        </p:nvSpPr>
        <p:spPr>
          <a:xfrm>
            <a:off x="12436842" y="8427720"/>
            <a:ext cx="38709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H" sz="22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Freinage d’urgence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H" sz="22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Mode auto</a:t>
            </a:r>
          </a:p>
        </p:txBody>
      </p:sp>
      <p:sp>
        <p:nvSpPr>
          <p:cNvPr id="381" name="Google Shape;381;p26"/>
          <p:cNvSpPr txBox="1"/>
          <p:nvPr/>
        </p:nvSpPr>
        <p:spPr>
          <a:xfrm>
            <a:off x="6779592" y="8427720"/>
            <a:ext cx="38709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H" sz="22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Manette PS4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H" sz="2200" noProof="1">
                <a:solidFill>
                  <a:srgbClr val="202020"/>
                </a:solidFill>
                <a:latin typeface="Montserrat"/>
                <a:sym typeface="Montserrat"/>
              </a:rPr>
              <a:t>Réactivité  </a:t>
            </a:r>
            <a:endParaRPr lang="fr-CH" noProof="1"/>
          </a:p>
        </p:txBody>
      </p:sp>
      <p:sp>
        <p:nvSpPr>
          <p:cNvPr id="382" name="Google Shape;382;p26"/>
          <p:cNvSpPr txBox="1"/>
          <p:nvPr/>
        </p:nvSpPr>
        <p:spPr>
          <a:xfrm>
            <a:off x="1028700" y="8427720"/>
            <a:ext cx="410290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CH" sz="2200" b="0" i="0" u="none" strike="noStrike" cap="none" noProof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 moteur</a:t>
            </a:r>
            <a:r>
              <a:rPr lang="fr-CH" sz="2200" noProof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de directionnel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CH" sz="2200" noProof="1">
                <a:solidFill>
                  <a:srgbClr val="FFFFFF"/>
                </a:solidFill>
                <a:latin typeface="Montserrat"/>
                <a:sym typeface="Montserrat"/>
              </a:rPr>
              <a:t>Gestion des LED</a:t>
            </a:r>
            <a:endParaRPr lang="fr-CH" noProof="1"/>
          </a:p>
        </p:txBody>
      </p:sp>
      <p:grpSp>
        <p:nvGrpSpPr>
          <p:cNvPr id="383" name="Google Shape;383;p26"/>
          <p:cNvGrpSpPr/>
          <p:nvPr/>
        </p:nvGrpSpPr>
        <p:grpSpPr>
          <a:xfrm>
            <a:off x="15327708" y="344938"/>
            <a:ext cx="2245834" cy="683762"/>
            <a:chOff x="0" y="-38100"/>
            <a:chExt cx="591495" cy="180085"/>
          </a:xfrm>
        </p:grpSpPr>
        <p:sp>
          <p:nvSpPr>
            <p:cNvPr id="384" name="Google Shape;384;p26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385" name="Google Shape;385;p26"/>
            <p:cNvSpPr txBox="1"/>
            <p:nvPr/>
          </p:nvSpPr>
          <p:spPr>
            <a:xfrm>
              <a:off x="0" y="-38100"/>
              <a:ext cx="591495" cy="180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26"/>
          <p:cNvGrpSpPr/>
          <p:nvPr/>
        </p:nvGrpSpPr>
        <p:grpSpPr>
          <a:xfrm>
            <a:off x="10101484" y="344938"/>
            <a:ext cx="2245834" cy="683762"/>
            <a:chOff x="0" y="-38100"/>
            <a:chExt cx="591495" cy="180085"/>
          </a:xfrm>
        </p:grpSpPr>
        <p:sp>
          <p:nvSpPr>
            <p:cNvPr id="387" name="Google Shape;387;p26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388" name="Google Shape;388;p26"/>
            <p:cNvSpPr txBox="1"/>
            <p:nvPr/>
          </p:nvSpPr>
          <p:spPr>
            <a:xfrm>
              <a:off x="0" y="-38100"/>
              <a:ext cx="591495" cy="180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26"/>
          <p:cNvSpPr txBox="1"/>
          <p:nvPr/>
        </p:nvSpPr>
        <p:spPr>
          <a:xfrm>
            <a:off x="10268215" y="586747"/>
            <a:ext cx="191235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Problématique</a:t>
            </a:r>
            <a:endParaRPr lang="fr-CH" noProof="1"/>
          </a:p>
        </p:txBody>
      </p:sp>
      <p:sp>
        <p:nvSpPr>
          <p:cNvPr id="390" name="Google Shape;390;p26"/>
          <p:cNvSpPr txBox="1"/>
          <p:nvPr/>
        </p:nvSpPr>
        <p:spPr>
          <a:xfrm>
            <a:off x="12977793" y="586747"/>
            <a:ext cx="170878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endParaRPr lang="fr-CH" noProof="1"/>
          </a:p>
        </p:txBody>
      </p:sp>
      <p:grpSp>
        <p:nvGrpSpPr>
          <p:cNvPr id="391" name="Google Shape;391;p26"/>
          <p:cNvGrpSpPr/>
          <p:nvPr/>
        </p:nvGrpSpPr>
        <p:grpSpPr>
          <a:xfrm>
            <a:off x="12714596" y="344938"/>
            <a:ext cx="2245834" cy="683762"/>
            <a:chOff x="0" y="-38100"/>
            <a:chExt cx="591495" cy="180085"/>
          </a:xfrm>
        </p:grpSpPr>
        <p:sp>
          <p:nvSpPr>
            <p:cNvPr id="392" name="Google Shape;392;p26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393" name="Google Shape;393;p26"/>
            <p:cNvSpPr txBox="1"/>
            <p:nvPr/>
          </p:nvSpPr>
          <p:spPr>
            <a:xfrm>
              <a:off x="0" y="-38100"/>
              <a:ext cx="591495" cy="180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Google Shape;394;p26"/>
          <p:cNvSpPr txBox="1"/>
          <p:nvPr/>
        </p:nvSpPr>
        <p:spPr>
          <a:xfrm>
            <a:off x="15801596" y="586747"/>
            <a:ext cx="1277898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lang="fr-CH" noProof="1"/>
          </a:p>
        </p:txBody>
      </p:sp>
      <p:cxnSp>
        <p:nvCxnSpPr>
          <p:cNvPr id="395" name="Google Shape;395;p26"/>
          <p:cNvCxnSpPr/>
          <p:nvPr/>
        </p:nvCxnSpPr>
        <p:spPr>
          <a:xfrm>
            <a:off x="5741916" y="749625"/>
            <a:ext cx="3872459" cy="0"/>
          </a:xfrm>
          <a:prstGeom prst="straightConnector1">
            <a:avLst/>
          </a:prstGeom>
          <a:noFill/>
          <a:ln w="19050" cap="flat" cmpd="sng">
            <a:solidFill>
              <a:srgbClr val="A6A6A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6" name="Google Shape;396;p26"/>
          <p:cNvSpPr txBox="1"/>
          <p:nvPr/>
        </p:nvSpPr>
        <p:spPr>
          <a:xfrm>
            <a:off x="724538" y="586747"/>
            <a:ext cx="474885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fr-CH" sz="1800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MASTODON PROJECT - MBTI</a:t>
            </a:r>
            <a:endParaRPr lang="fr-CH" sz="1800" noProof="1"/>
          </a:p>
        </p:txBody>
      </p:sp>
      <p:pic>
        <p:nvPicPr>
          <p:cNvPr id="3" name="Image 2" descr="Une image contenant pneu, roue, Pièce auto, Pneu de voiture&#10;&#10;Le contenu généré par l’IA peut être incorrect.">
            <a:extLst>
              <a:ext uri="{FF2B5EF4-FFF2-40B4-BE49-F238E27FC236}">
                <a16:creationId xmlns:a16="http://schemas.microsoft.com/office/drawing/2014/main" id="{334C99EE-2460-FD38-7D57-0C7D223B5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28594" y="2136681"/>
            <a:ext cx="7772400" cy="38648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31"/>
          <p:cNvGrpSpPr/>
          <p:nvPr/>
        </p:nvGrpSpPr>
        <p:grpSpPr>
          <a:xfrm>
            <a:off x="10101484" y="344938"/>
            <a:ext cx="2245834" cy="683762"/>
            <a:chOff x="0" y="-38100"/>
            <a:chExt cx="591495" cy="180085"/>
          </a:xfrm>
        </p:grpSpPr>
        <p:sp>
          <p:nvSpPr>
            <p:cNvPr id="475" name="Google Shape;475;p31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476" name="Google Shape;476;p31"/>
            <p:cNvSpPr txBox="1"/>
            <p:nvPr/>
          </p:nvSpPr>
          <p:spPr>
            <a:xfrm>
              <a:off x="0" y="-38100"/>
              <a:ext cx="591495" cy="180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p31"/>
          <p:cNvGrpSpPr/>
          <p:nvPr/>
        </p:nvGrpSpPr>
        <p:grpSpPr>
          <a:xfrm>
            <a:off x="12709268" y="344938"/>
            <a:ext cx="2245834" cy="683762"/>
            <a:chOff x="0" y="-38100"/>
            <a:chExt cx="591495" cy="180085"/>
          </a:xfrm>
        </p:grpSpPr>
        <p:sp>
          <p:nvSpPr>
            <p:cNvPr id="478" name="Google Shape;478;p31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479" name="Google Shape;479;p31"/>
            <p:cNvSpPr txBox="1"/>
            <p:nvPr/>
          </p:nvSpPr>
          <p:spPr>
            <a:xfrm>
              <a:off x="0" y="-38100"/>
              <a:ext cx="591495" cy="180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31"/>
          <p:cNvGrpSpPr/>
          <p:nvPr/>
        </p:nvGrpSpPr>
        <p:grpSpPr>
          <a:xfrm>
            <a:off x="15317052" y="344938"/>
            <a:ext cx="2245834" cy="683762"/>
            <a:chOff x="0" y="-38100"/>
            <a:chExt cx="591495" cy="180085"/>
          </a:xfrm>
        </p:grpSpPr>
        <p:sp>
          <p:nvSpPr>
            <p:cNvPr id="481" name="Google Shape;481;p31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482" name="Google Shape;482;p31"/>
            <p:cNvSpPr txBox="1"/>
            <p:nvPr/>
          </p:nvSpPr>
          <p:spPr>
            <a:xfrm>
              <a:off x="0" y="-38100"/>
              <a:ext cx="591495" cy="180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83" name="Google Shape;483;p31"/>
          <p:cNvCxnSpPr/>
          <p:nvPr/>
        </p:nvCxnSpPr>
        <p:spPr>
          <a:xfrm>
            <a:off x="5741916" y="749625"/>
            <a:ext cx="3872459" cy="0"/>
          </a:xfrm>
          <a:prstGeom prst="straightConnector1">
            <a:avLst/>
          </a:prstGeom>
          <a:noFill/>
          <a:ln w="19050" cap="flat" cmpd="sng">
            <a:solidFill>
              <a:srgbClr val="A6A6A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5" name="Google Shape;485;p31"/>
          <p:cNvSpPr txBox="1"/>
          <p:nvPr/>
        </p:nvSpPr>
        <p:spPr>
          <a:xfrm>
            <a:off x="724538" y="1466364"/>
            <a:ext cx="7400906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9000" b="1" i="0" u="none" strike="noStrike" cap="none" noProof="1">
                <a:solidFill>
                  <a:srgbClr val="202020"/>
                </a:solidFill>
                <a:latin typeface="Assistant"/>
                <a:ea typeface="Assistant"/>
                <a:cs typeface="Assistant"/>
                <a:sym typeface="Assistant"/>
              </a:rPr>
              <a:t>Conclusion</a:t>
            </a:r>
            <a:endParaRPr lang="fr-CH" noProof="1"/>
          </a:p>
        </p:txBody>
      </p:sp>
      <p:sp>
        <p:nvSpPr>
          <p:cNvPr id="486" name="Google Shape;486;p31"/>
          <p:cNvSpPr txBox="1"/>
          <p:nvPr/>
        </p:nvSpPr>
        <p:spPr>
          <a:xfrm>
            <a:off x="1279407" y="7988566"/>
            <a:ext cx="7042500" cy="1203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H" sz="22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Fait main 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H" sz="2200" noProof="1">
                <a:solidFill>
                  <a:srgbClr val="202020"/>
                </a:solidFill>
                <a:latin typeface="Montserrat"/>
                <a:sym typeface="Montserrat"/>
              </a:rPr>
              <a:t>Soudure 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fr-CH" sz="2200" noProof="1">
                <a:solidFill>
                  <a:srgbClr val="202020"/>
                </a:solidFill>
                <a:latin typeface="Montserrat"/>
                <a:sym typeface="Montserrat"/>
              </a:rPr>
              <a:t>Circuits électroniques</a:t>
            </a:r>
          </a:p>
        </p:txBody>
      </p:sp>
      <p:sp>
        <p:nvSpPr>
          <p:cNvPr id="487" name="Google Shape;487;p31"/>
          <p:cNvSpPr txBox="1"/>
          <p:nvPr/>
        </p:nvSpPr>
        <p:spPr>
          <a:xfrm>
            <a:off x="10200757" y="586747"/>
            <a:ext cx="198624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Problématique</a:t>
            </a:r>
            <a:endParaRPr lang="fr-CH" noProof="1"/>
          </a:p>
        </p:txBody>
      </p:sp>
      <p:sp>
        <p:nvSpPr>
          <p:cNvPr id="488" name="Google Shape;488;p31"/>
          <p:cNvSpPr txBox="1"/>
          <p:nvPr/>
        </p:nvSpPr>
        <p:spPr>
          <a:xfrm>
            <a:off x="12977793" y="586747"/>
            <a:ext cx="170878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endParaRPr lang="fr-CH" noProof="1"/>
          </a:p>
        </p:txBody>
      </p:sp>
      <p:sp>
        <p:nvSpPr>
          <p:cNvPr id="489" name="Google Shape;489;p31"/>
          <p:cNvSpPr txBox="1"/>
          <p:nvPr/>
        </p:nvSpPr>
        <p:spPr>
          <a:xfrm>
            <a:off x="15801596" y="586747"/>
            <a:ext cx="1277898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lang="fr-CH" noProof="1"/>
          </a:p>
        </p:txBody>
      </p:sp>
      <p:sp>
        <p:nvSpPr>
          <p:cNvPr id="490" name="Google Shape;490;p31"/>
          <p:cNvSpPr txBox="1"/>
          <p:nvPr/>
        </p:nvSpPr>
        <p:spPr>
          <a:xfrm>
            <a:off x="9927766" y="3049744"/>
            <a:ext cx="6978000" cy="116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fr-CH" sz="2200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fr-CH" sz="22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éveloppement bas niveau (C++)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fr-CH" sz="2200" noProof="1">
                <a:solidFill>
                  <a:srgbClr val="202020"/>
                </a:solidFill>
                <a:latin typeface="Montserrat"/>
                <a:sym typeface="Montserrat"/>
              </a:rPr>
              <a:t>Projet mené à bien 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fr-CH" sz="2200" noProof="1">
                <a:solidFill>
                  <a:srgbClr val="202020"/>
                </a:solidFill>
                <a:latin typeface="Montserrat"/>
                <a:sym typeface="Montserrat"/>
              </a:rPr>
              <a:t>Bonne cohésion d’équipe</a:t>
            </a:r>
            <a:endParaRPr lang="fr-CH" noProof="1"/>
          </a:p>
        </p:txBody>
      </p:sp>
      <p:grpSp>
        <p:nvGrpSpPr>
          <p:cNvPr id="491" name="Google Shape;491;p31"/>
          <p:cNvGrpSpPr/>
          <p:nvPr/>
        </p:nvGrpSpPr>
        <p:grpSpPr>
          <a:xfrm>
            <a:off x="13067979" y="5015147"/>
            <a:ext cx="10440043" cy="10440043"/>
            <a:chOff x="0" y="0"/>
            <a:chExt cx="812800" cy="812800"/>
          </a:xfrm>
        </p:grpSpPr>
        <p:sp>
          <p:nvSpPr>
            <p:cNvPr id="492" name="Google Shape;492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D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493" name="Google Shape;493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95" name="Google Shape;495;p31"/>
          <p:cNvCxnSpPr/>
          <p:nvPr/>
        </p:nvCxnSpPr>
        <p:spPr>
          <a:xfrm>
            <a:off x="9134475" y="3087844"/>
            <a:ext cx="0" cy="6484527"/>
          </a:xfrm>
          <a:prstGeom prst="straightConnector1">
            <a:avLst/>
          </a:prstGeom>
          <a:noFill/>
          <a:ln w="19050" cap="flat" cmpd="sng">
            <a:solidFill>
              <a:srgbClr val="A6A6A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6" name="Google Shape;496;p31"/>
          <p:cNvGrpSpPr/>
          <p:nvPr/>
        </p:nvGrpSpPr>
        <p:grpSpPr>
          <a:xfrm>
            <a:off x="-1783397" y="3428514"/>
            <a:ext cx="2812097" cy="2812097"/>
            <a:chOff x="0" y="0"/>
            <a:chExt cx="812800" cy="812800"/>
          </a:xfrm>
        </p:grpSpPr>
        <p:sp>
          <p:nvSpPr>
            <p:cNvPr id="497" name="Google Shape;497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D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498" name="Google Shape;498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31"/>
          <p:cNvGrpSpPr/>
          <p:nvPr/>
        </p:nvGrpSpPr>
        <p:grpSpPr>
          <a:xfrm>
            <a:off x="17259300" y="-1783397"/>
            <a:ext cx="2812097" cy="2812097"/>
            <a:chOff x="0" y="0"/>
            <a:chExt cx="812800" cy="812800"/>
          </a:xfrm>
        </p:grpSpPr>
        <p:sp>
          <p:nvSpPr>
            <p:cNvPr id="500" name="Google Shape;500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D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501" name="Google Shape;501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2" name="Google Shape;502;p31"/>
          <p:cNvSpPr txBox="1"/>
          <p:nvPr/>
        </p:nvSpPr>
        <p:spPr>
          <a:xfrm>
            <a:off x="724538" y="586747"/>
            <a:ext cx="474885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fr-CH" sz="1800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MASTODON PROJECT - MBTI</a:t>
            </a:r>
            <a:endParaRPr lang="fr-CH" sz="1800" noProof="1"/>
          </a:p>
        </p:txBody>
      </p:sp>
      <p:pic>
        <p:nvPicPr>
          <p:cNvPr id="3" name="Image 2" descr="Une image contenant Ingénierie électronique, circuit, Composant de circuit, Composant électronique&#10;&#10;Le contenu généré par l’IA peut être incorrect.">
            <a:extLst>
              <a:ext uri="{FF2B5EF4-FFF2-40B4-BE49-F238E27FC236}">
                <a16:creationId xmlns:a16="http://schemas.microsoft.com/office/drawing/2014/main" id="{AF521312-51A7-765A-E5EB-2556A35DA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57840">
            <a:off x="3042261" y="3087684"/>
            <a:ext cx="3017085" cy="4457305"/>
          </a:xfrm>
          <a:prstGeom prst="rect">
            <a:avLst/>
          </a:prstGeom>
        </p:spPr>
      </p:pic>
      <p:pic>
        <p:nvPicPr>
          <p:cNvPr id="5" name="Image 4" descr="Une image contenant pneu, Pièce auto, roue, Pneu de voiture&#10;&#10;Le contenu généré par l’IA peut être incorrect.">
            <a:extLst>
              <a:ext uri="{FF2B5EF4-FFF2-40B4-BE49-F238E27FC236}">
                <a16:creationId xmlns:a16="http://schemas.microsoft.com/office/drawing/2014/main" id="{38B33FCF-24DC-CE24-4461-065EA5EFE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703445" y="5161028"/>
            <a:ext cx="8807671" cy="5074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4"/>
          <p:cNvSpPr/>
          <p:nvPr/>
        </p:nvSpPr>
        <p:spPr>
          <a:xfrm>
            <a:off x="4378368" y="1662171"/>
            <a:ext cx="5723117" cy="8624829"/>
          </a:xfrm>
          <a:custGeom>
            <a:avLst/>
            <a:gdLst/>
            <a:ahLst/>
            <a:cxnLst/>
            <a:rect l="l" t="t" r="r" b="b"/>
            <a:pathLst>
              <a:path w="886661" h="1336212" extrusionOk="0">
                <a:moveTo>
                  <a:pt x="0" y="0"/>
                </a:moveTo>
                <a:lnTo>
                  <a:pt x="886661" y="0"/>
                </a:lnTo>
                <a:lnTo>
                  <a:pt x="886661" y="1336212"/>
                </a:lnTo>
                <a:lnTo>
                  <a:pt x="0" y="1336212"/>
                </a:lnTo>
                <a:close/>
              </a:path>
            </a:pathLst>
          </a:custGeom>
          <a:solidFill>
            <a:srgbClr val="A5DF5A"/>
          </a:solidFill>
          <a:ln>
            <a:noFill/>
          </a:ln>
        </p:spPr>
        <p:txBody>
          <a:bodyPr/>
          <a:lstStyle/>
          <a:p>
            <a:endParaRPr lang="fr-CH" noProof="1"/>
          </a:p>
        </p:txBody>
      </p:sp>
      <p:pic>
        <p:nvPicPr>
          <p:cNvPr id="2" name="Image 1" descr="Une image contenant pneu, Pièce auto, roue, Pneu de voiture&#10;&#10;Le contenu généré par l’IA peut être incorrect.">
            <a:extLst>
              <a:ext uri="{FF2B5EF4-FFF2-40B4-BE49-F238E27FC236}">
                <a16:creationId xmlns:a16="http://schemas.microsoft.com/office/drawing/2014/main" id="{3079DBBD-9278-4587-FE30-D78A4E0510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857"/>
          <a:stretch>
            <a:fillRect/>
          </a:stretch>
        </p:blipFill>
        <p:spPr>
          <a:xfrm flipH="1">
            <a:off x="2623764" y="3544052"/>
            <a:ext cx="7477720" cy="6231999"/>
          </a:xfrm>
          <a:prstGeom prst="rect">
            <a:avLst/>
          </a:prstGeom>
        </p:spPr>
      </p:pic>
      <p:sp>
        <p:nvSpPr>
          <p:cNvPr id="597" name="Google Shape;597;p34"/>
          <p:cNvSpPr txBox="1"/>
          <p:nvPr/>
        </p:nvSpPr>
        <p:spPr>
          <a:xfrm>
            <a:off x="7710963" y="2574440"/>
            <a:ext cx="9851923" cy="1877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6099" b="1" i="0" u="none" strike="noStrike" cap="none" noProof="1">
                <a:solidFill>
                  <a:srgbClr val="202020"/>
                </a:solidFill>
                <a:latin typeface="Assistant"/>
                <a:ea typeface="Assistant"/>
                <a:cs typeface="Assistant"/>
                <a:sym typeface="Assistant"/>
              </a:rPr>
              <a:t>Merci de nous avoir écoutés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6099" b="1" i="0" u="none" strike="noStrike" cap="none" noProof="1">
                <a:solidFill>
                  <a:srgbClr val="A5DF5A"/>
                </a:solidFill>
                <a:latin typeface="Assistant"/>
                <a:ea typeface="Assistant"/>
                <a:cs typeface="Assistant"/>
                <a:sym typeface="Assistant"/>
              </a:rPr>
              <a:t>Des questions ? </a:t>
            </a:r>
            <a:endParaRPr lang="fr-CH" noProof="1"/>
          </a:p>
        </p:txBody>
      </p:sp>
      <p:sp>
        <p:nvSpPr>
          <p:cNvPr id="598" name="Google Shape;598;p34"/>
          <p:cNvSpPr txBox="1"/>
          <p:nvPr/>
        </p:nvSpPr>
        <p:spPr>
          <a:xfrm>
            <a:off x="8051831" y="9772849"/>
            <a:ext cx="9851923" cy="338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199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Par Maximilian Lopizzo, Bryan Zweiacker, Ilyass Chelli, Trystan Gaillard</a:t>
            </a:r>
            <a:endParaRPr lang="fr-CH" noProof="1"/>
          </a:p>
        </p:txBody>
      </p:sp>
      <p:grpSp>
        <p:nvGrpSpPr>
          <p:cNvPr id="582" name="Google Shape;582;p34"/>
          <p:cNvGrpSpPr/>
          <p:nvPr/>
        </p:nvGrpSpPr>
        <p:grpSpPr>
          <a:xfrm>
            <a:off x="10101484" y="344938"/>
            <a:ext cx="2245834" cy="683762"/>
            <a:chOff x="0" y="-38100"/>
            <a:chExt cx="591495" cy="180085"/>
          </a:xfrm>
        </p:grpSpPr>
        <p:sp>
          <p:nvSpPr>
            <p:cNvPr id="583" name="Google Shape;583;p34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584" name="Google Shape;584;p34"/>
            <p:cNvSpPr txBox="1"/>
            <p:nvPr/>
          </p:nvSpPr>
          <p:spPr>
            <a:xfrm>
              <a:off x="0" y="-38100"/>
              <a:ext cx="591495" cy="180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5" name="Google Shape;585;p34"/>
          <p:cNvGrpSpPr/>
          <p:nvPr/>
        </p:nvGrpSpPr>
        <p:grpSpPr>
          <a:xfrm>
            <a:off x="12709268" y="344938"/>
            <a:ext cx="2245834" cy="683762"/>
            <a:chOff x="0" y="-38100"/>
            <a:chExt cx="591495" cy="180085"/>
          </a:xfrm>
        </p:grpSpPr>
        <p:sp>
          <p:nvSpPr>
            <p:cNvPr id="586" name="Google Shape;586;p34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587" name="Google Shape;587;p34"/>
            <p:cNvSpPr txBox="1"/>
            <p:nvPr/>
          </p:nvSpPr>
          <p:spPr>
            <a:xfrm>
              <a:off x="0" y="-38100"/>
              <a:ext cx="591495" cy="180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8" name="Google Shape;588;p34"/>
          <p:cNvGrpSpPr/>
          <p:nvPr/>
        </p:nvGrpSpPr>
        <p:grpSpPr>
          <a:xfrm>
            <a:off x="15317052" y="344938"/>
            <a:ext cx="2245834" cy="683762"/>
            <a:chOff x="0" y="-38100"/>
            <a:chExt cx="591495" cy="180085"/>
          </a:xfrm>
        </p:grpSpPr>
        <p:sp>
          <p:nvSpPr>
            <p:cNvPr id="589" name="Google Shape;589;p34"/>
            <p:cNvSpPr/>
            <p:nvPr/>
          </p:nvSpPr>
          <p:spPr>
            <a:xfrm>
              <a:off x="0" y="0"/>
              <a:ext cx="591495" cy="141985"/>
            </a:xfrm>
            <a:custGeom>
              <a:avLst/>
              <a:gdLst/>
              <a:ahLst/>
              <a:cxnLst/>
              <a:rect l="l" t="t" r="r" b="b"/>
              <a:pathLst>
                <a:path w="591495" h="141985" extrusionOk="0">
                  <a:moveTo>
                    <a:pt x="70993" y="0"/>
                  </a:moveTo>
                  <a:lnTo>
                    <a:pt x="520503" y="0"/>
                  </a:lnTo>
                  <a:cubicBezTo>
                    <a:pt x="539331" y="0"/>
                    <a:pt x="557388" y="7480"/>
                    <a:pt x="570702" y="20793"/>
                  </a:cubicBezTo>
                  <a:cubicBezTo>
                    <a:pt x="584016" y="34107"/>
                    <a:pt x="591495" y="52164"/>
                    <a:pt x="591495" y="70993"/>
                  </a:cubicBezTo>
                  <a:lnTo>
                    <a:pt x="591495" y="70993"/>
                  </a:lnTo>
                  <a:cubicBezTo>
                    <a:pt x="591495" y="89821"/>
                    <a:pt x="584016" y="107878"/>
                    <a:pt x="570702" y="121192"/>
                  </a:cubicBezTo>
                  <a:cubicBezTo>
                    <a:pt x="557388" y="134506"/>
                    <a:pt x="539331" y="141985"/>
                    <a:pt x="520503" y="141985"/>
                  </a:cubicBezTo>
                  <a:lnTo>
                    <a:pt x="70993" y="141985"/>
                  </a:lnTo>
                  <a:cubicBezTo>
                    <a:pt x="52164" y="141985"/>
                    <a:pt x="34107" y="134506"/>
                    <a:pt x="20793" y="121192"/>
                  </a:cubicBezTo>
                  <a:cubicBezTo>
                    <a:pt x="7480" y="107878"/>
                    <a:pt x="0" y="89821"/>
                    <a:pt x="0" y="70993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1"/>
            </a:p>
          </p:txBody>
        </p:sp>
        <p:sp>
          <p:nvSpPr>
            <p:cNvPr id="590" name="Google Shape;590;p34"/>
            <p:cNvSpPr txBox="1"/>
            <p:nvPr/>
          </p:nvSpPr>
          <p:spPr>
            <a:xfrm>
              <a:off x="0" y="-38100"/>
              <a:ext cx="591495" cy="180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91" name="Google Shape;591;p34"/>
          <p:cNvCxnSpPr/>
          <p:nvPr/>
        </p:nvCxnSpPr>
        <p:spPr>
          <a:xfrm>
            <a:off x="5741916" y="749625"/>
            <a:ext cx="3872459" cy="0"/>
          </a:xfrm>
          <a:prstGeom prst="straightConnector1">
            <a:avLst/>
          </a:prstGeom>
          <a:noFill/>
          <a:ln w="19050" cap="flat" cmpd="sng">
            <a:solidFill>
              <a:srgbClr val="A6A6A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4" name="Google Shape;594;p34"/>
          <p:cNvSpPr txBox="1"/>
          <p:nvPr/>
        </p:nvSpPr>
        <p:spPr>
          <a:xfrm>
            <a:off x="10258650" y="555726"/>
            <a:ext cx="193150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Problématique</a:t>
            </a:r>
            <a:endParaRPr lang="fr-CH" noProof="1"/>
          </a:p>
        </p:txBody>
      </p:sp>
      <p:sp>
        <p:nvSpPr>
          <p:cNvPr id="595" name="Google Shape;595;p34"/>
          <p:cNvSpPr txBox="1"/>
          <p:nvPr/>
        </p:nvSpPr>
        <p:spPr>
          <a:xfrm>
            <a:off x="12977793" y="586747"/>
            <a:ext cx="170878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endParaRPr lang="fr-CH" noProof="1"/>
          </a:p>
        </p:txBody>
      </p:sp>
      <p:sp>
        <p:nvSpPr>
          <p:cNvPr id="596" name="Google Shape;596;p34"/>
          <p:cNvSpPr txBox="1"/>
          <p:nvPr/>
        </p:nvSpPr>
        <p:spPr>
          <a:xfrm>
            <a:off x="15801596" y="586747"/>
            <a:ext cx="1277898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lang="fr-CH" noProof="1"/>
          </a:p>
        </p:txBody>
      </p:sp>
      <p:sp>
        <p:nvSpPr>
          <p:cNvPr id="600" name="Google Shape;600;p34"/>
          <p:cNvSpPr txBox="1"/>
          <p:nvPr/>
        </p:nvSpPr>
        <p:spPr>
          <a:xfrm>
            <a:off x="724538" y="586747"/>
            <a:ext cx="474885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fr-CH" sz="1800" noProof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MASTODON PROJECT - MBTI</a:t>
            </a:r>
            <a:endParaRPr lang="fr-CH" sz="1800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rporate Minimal World EV (Electric Vehicles) Day Presentation">
  <a:themeElements>
    <a:clrScheme name="Office">
      <a:dk1>
        <a:srgbClr val="000000"/>
      </a:dk1>
      <a:lt1>
        <a:srgbClr val="FFFFFF"/>
      </a:lt1>
      <a:dk2>
        <a:srgbClr val="A5DF5A"/>
      </a:dk2>
      <a:lt2>
        <a:srgbClr val="F0F0F0"/>
      </a:lt2>
      <a:accent1>
        <a:srgbClr val="888888"/>
      </a:accent1>
      <a:accent2>
        <a:srgbClr val="202020"/>
      </a:accent2>
      <a:accent3>
        <a:srgbClr val="97CC54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140</Words>
  <Application>Microsoft Office PowerPoint</Application>
  <PresentationFormat>Personnalisé</PresentationFormat>
  <Paragraphs>63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Calibri</vt:lpstr>
      <vt:lpstr>Arial</vt:lpstr>
      <vt:lpstr>Montserrat SemiBold</vt:lpstr>
      <vt:lpstr>Montserrat</vt:lpstr>
      <vt:lpstr>Assistant</vt:lpstr>
      <vt:lpstr>Corporate Minimal World EV (Electric Vehicles) Day Presentation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Ilyass Chelli</cp:lastModifiedBy>
  <cp:revision>52</cp:revision>
  <dcterms:modified xsi:type="dcterms:W3CDTF">2026-01-30T07:56:56Z</dcterms:modified>
</cp:coreProperties>
</file>